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74" r:id="rId4"/>
    <p:sldId id="277" r:id="rId5"/>
    <p:sldId id="279" r:id="rId6"/>
    <p:sldId id="278" r:id="rId7"/>
    <p:sldId id="280" r:id="rId8"/>
    <p:sldId id="285" r:id="rId9"/>
    <p:sldId id="259" r:id="rId10"/>
    <p:sldId id="261" r:id="rId11"/>
    <p:sldId id="262" r:id="rId12"/>
    <p:sldId id="265" r:id="rId13"/>
    <p:sldId id="276" r:id="rId14"/>
    <p:sldId id="281" r:id="rId15"/>
    <p:sldId id="282" r:id="rId16"/>
    <p:sldId id="266" r:id="rId17"/>
    <p:sldId id="283" r:id="rId18"/>
    <p:sldId id="284" r:id="rId19"/>
    <p:sldId id="268" r:id="rId20"/>
    <p:sldId id="270" r:id="rId21"/>
    <p:sldId id="271" r:id="rId22"/>
    <p:sldId id="272" r:id="rId23"/>
  </p:sldIdLst>
  <p:sldSz cx="9144000" cy="5143500" type="screen16x9"/>
  <p:notesSz cx="6858000" cy="9144000"/>
  <p:embeddedFontLst>
    <p:embeddedFont>
      <p:font typeface="Cambria Math" panose="02040503050406030204" pitchFamily="18" charset="0"/>
      <p:regular r:id="rId25"/>
    </p:embeddedFont>
    <p:embeddedFont>
      <p:font typeface="Consolas" panose="020B0609020204030204" pitchFamily="49"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Raleway"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Henin" initials="JH" lastIdx="1" clrIdx="0">
    <p:extLst>
      <p:ext uri="{19B8F6BF-5375-455C-9EA6-DF929625EA0E}">
        <p15:presenceInfo xmlns:p15="http://schemas.microsoft.com/office/powerpoint/2012/main" userId="d0ea2f35bc55f6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D28"/>
    <a:srgbClr val="1A9988"/>
    <a:srgbClr val="EB5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7077A3-5E6D-498B-9B7E-E4F01C50B978}" v="616" dt="2020-05-29T04:58:44.114"/>
  </p1510:revLst>
</p1510:revInfo>
</file>

<file path=ppt/tableStyles.xml><?xml version="1.0" encoding="utf-8"?>
<a:tblStyleLst xmlns:a="http://schemas.openxmlformats.org/drawingml/2006/main" def="{B69959C0-A258-4279-A917-B0104F334D6D}">
  <a:tblStyle styleId="{B69959C0-A258-4279-A917-B0104F334D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684" autoAdjust="0"/>
  </p:normalViewPr>
  <p:slideViewPr>
    <p:cSldViewPr snapToGrid="0">
      <p:cViewPr varScale="1">
        <p:scale>
          <a:sx n="79" d="100"/>
          <a:sy n="79" d="100"/>
        </p:scale>
        <p:origin x="96"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Henin" userId="d0ea2f35bc55f63b" providerId="LiveId" clId="{B87077A3-5E6D-498B-9B7E-E4F01C50B978}"/>
    <pc:docChg chg="undo custSel addSld delSld modSld sldOrd">
      <pc:chgData name="Jonathan Henin" userId="d0ea2f35bc55f63b" providerId="LiveId" clId="{B87077A3-5E6D-498B-9B7E-E4F01C50B978}" dt="2020-05-29T04:58:44.114" v="35090"/>
      <pc:docMkLst>
        <pc:docMk/>
      </pc:docMkLst>
      <pc:sldChg chg="delSp modSp modTransition delAnim modAnim modNotesTx">
        <pc:chgData name="Jonathan Henin" userId="d0ea2f35bc55f63b" providerId="LiveId" clId="{B87077A3-5E6D-498B-9B7E-E4F01C50B978}" dt="2020-05-29T04:57:28.964" v="35087"/>
        <pc:sldMkLst>
          <pc:docMk/>
          <pc:sldMk cId="0" sldId="256"/>
        </pc:sldMkLst>
        <pc:spChg chg="mod">
          <ac:chgData name="Jonathan Henin" userId="d0ea2f35bc55f63b" providerId="LiveId" clId="{B87077A3-5E6D-498B-9B7E-E4F01C50B978}" dt="2020-05-28T03:30:39.983" v="9607" actId="404"/>
          <ac:spMkLst>
            <pc:docMk/>
            <pc:sldMk cId="0" sldId="256"/>
            <ac:spMk id="86" creationId="{00000000-0000-0000-0000-000000000000}"/>
          </ac:spMkLst>
        </pc:spChg>
        <pc:picChg chg="mod">
          <ac:chgData name="Jonathan Henin" userId="d0ea2f35bc55f63b" providerId="LiveId" clId="{B87077A3-5E6D-498B-9B7E-E4F01C50B978}" dt="2020-05-29T04:57:28.964" v="35087"/>
          <ac:picMkLst>
            <pc:docMk/>
            <pc:sldMk cId="0" sldId="256"/>
            <ac:picMk id="2" creationId="{233A93AE-E246-42A1-9153-82EFFCC2461B}"/>
          </ac:picMkLst>
        </pc:picChg>
        <pc:picChg chg="del">
          <ac:chgData name="Jonathan Henin" userId="d0ea2f35bc55f63b" providerId="LiveId" clId="{B87077A3-5E6D-498B-9B7E-E4F01C50B978}" dt="2020-05-28T01:54:32.873" v="8521" actId="478"/>
          <ac:picMkLst>
            <pc:docMk/>
            <pc:sldMk cId="0" sldId="256"/>
            <ac:picMk id="7" creationId="{2FA02721-6717-4567-957F-49B1DA97BA78}"/>
          </ac:picMkLst>
        </pc:picChg>
      </pc:sldChg>
      <pc:sldChg chg="delSp modSp modTransition delAnim modAnim modNotesTx">
        <pc:chgData name="Jonathan Henin" userId="d0ea2f35bc55f63b" providerId="LiveId" clId="{B87077A3-5E6D-498B-9B7E-E4F01C50B978}" dt="2020-05-29T04:57:33.136" v="35088"/>
        <pc:sldMkLst>
          <pc:docMk/>
          <pc:sldMk cId="0" sldId="257"/>
        </pc:sldMkLst>
        <pc:spChg chg="mod">
          <ac:chgData name="Jonathan Henin" userId="d0ea2f35bc55f63b" providerId="LiveId" clId="{B87077A3-5E6D-498B-9B7E-E4F01C50B978}" dt="2020-05-27T03:16:33.206" v="4614" actId="20577"/>
          <ac:spMkLst>
            <pc:docMk/>
            <pc:sldMk cId="0" sldId="257"/>
            <ac:spMk id="94" creationId="{00000000-0000-0000-0000-000000000000}"/>
          </ac:spMkLst>
        </pc:spChg>
        <pc:picChg chg="del">
          <ac:chgData name="Jonathan Henin" userId="d0ea2f35bc55f63b" providerId="LiveId" clId="{B87077A3-5E6D-498B-9B7E-E4F01C50B978}" dt="2020-05-29T02:57:37.061" v="33735" actId="478"/>
          <ac:picMkLst>
            <pc:docMk/>
            <pc:sldMk cId="0" sldId="257"/>
            <ac:picMk id="2" creationId="{88EB3474-B651-4A61-8169-4CA96B49B3F9}"/>
          </ac:picMkLst>
        </pc:picChg>
        <pc:picChg chg="mod">
          <ac:chgData name="Jonathan Henin" userId="d0ea2f35bc55f63b" providerId="LiveId" clId="{B87077A3-5E6D-498B-9B7E-E4F01C50B978}" dt="2020-05-29T04:57:33.136" v="35088"/>
          <ac:picMkLst>
            <pc:docMk/>
            <pc:sldMk cId="0" sldId="257"/>
            <ac:picMk id="3" creationId="{B30AF759-1EE6-4E04-82FA-2055EF3E5FB3}"/>
          </ac:picMkLst>
        </pc:picChg>
        <pc:picChg chg="del">
          <ac:chgData name="Jonathan Henin" userId="d0ea2f35bc55f63b" providerId="LiveId" clId="{B87077A3-5E6D-498B-9B7E-E4F01C50B978}" dt="2020-05-28T01:54:29.966" v="8520" actId="478"/>
          <ac:picMkLst>
            <pc:docMk/>
            <pc:sldMk cId="0" sldId="257"/>
            <ac:picMk id="4" creationId="{10D3C938-F6A6-4E30-8551-C2F36D86CD1B}"/>
          </ac:picMkLst>
        </pc:picChg>
        <pc:picChg chg="mod">
          <ac:chgData name="Jonathan Henin" userId="d0ea2f35bc55f63b" providerId="LiveId" clId="{B87077A3-5E6D-498B-9B7E-E4F01C50B978}" dt="2020-05-26T21:34:44.727" v="31" actId="14100"/>
          <ac:picMkLst>
            <pc:docMk/>
            <pc:sldMk cId="0" sldId="257"/>
            <ac:picMk id="7" creationId="{C6CBCD6A-BA63-4AC1-9954-D4C68DA9B947}"/>
          </ac:picMkLst>
        </pc:picChg>
      </pc:sldChg>
      <pc:sldChg chg="del">
        <pc:chgData name="Jonathan Henin" userId="d0ea2f35bc55f63b" providerId="LiveId" clId="{B87077A3-5E6D-498B-9B7E-E4F01C50B978}" dt="2020-05-27T02:36:54.620" v="2819" actId="2696"/>
        <pc:sldMkLst>
          <pc:docMk/>
          <pc:sldMk cId="0" sldId="258"/>
        </pc:sldMkLst>
      </pc:sldChg>
      <pc:sldChg chg="addSp delSp modSp modTransition delAnim modAnim modNotesTx">
        <pc:chgData name="Jonathan Henin" userId="d0ea2f35bc55f63b" providerId="LiveId" clId="{B87077A3-5E6D-498B-9B7E-E4F01C50B978}" dt="2020-05-29T04:55:54.392" v="35073"/>
        <pc:sldMkLst>
          <pc:docMk/>
          <pc:sldMk cId="0" sldId="259"/>
        </pc:sldMkLst>
        <pc:spChg chg="mod">
          <ac:chgData name="Jonathan Henin" userId="d0ea2f35bc55f63b" providerId="LiveId" clId="{B87077A3-5E6D-498B-9B7E-E4F01C50B978}" dt="2020-05-28T00:38:04.429" v="7515" actId="20577"/>
          <ac:spMkLst>
            <pc:docMk/>
            <pc:sldMk cId="0" sldId="259"/>
            <ac:spMk id="108" creationId="{00000000-0000-0000-0000-000000000000}"/>
          </ac:spMkLst>
        </pc:spChg>
        <pc:picChg chg="mod">
          <ac:chgData name="Jonathan Henin" userId="d0ea2f35bc55f63b" providerId="LiveId" clId="{B87077A3-5E6D-498B-9B7E-E4F01C50B978}" dt="2020-05-29T04:55:54.392" v="35073"/>
          <ac:picMkLst>
            <pc:docMk/>
            <pc:sldMk cId="0" sldId="259"/>
            <ac:picMk id="2" creationId="{251A59BD-5825-40EF-B34E-C90E87B95971}"/>
          </ac:picMkLst>
        </pc:picChg>
        <pc:picChg chg="del">
          <ac:chgData name="Jonathan Henin" userId="d0ea2f35bc55f63b" providerId="LiveId" clId="{B87077A3-5E6D-498B-9B7E-E4F01C50B978}" dt="2020-05-28T01:54:07.760" v="8512" actId="478"/>
          <ac:picMkLst>
            <pc:docMk/>
            <pc:sldMk cId="0" sldId="259"/>
            <ac:picMk id="3" creationId="{FF4BFBDF-DACB-4182-9928-A0B99705C09D}"/>
          </ac:picMkLst>
        </pc:picChg>
        <pc:picChg chg="add mod">
          <ac:chgData name="Jonathan Henin" userId="d0ea2f35bc55f63b" providerId="LiveId" clId="{B87077A3-5E6D-498B-9B7E-E4F01C50B978}" dt="2020-05-28T00:37:23.431" v="7485" actId="1076"/>
          <ac:picMkLst>
            <pc:docMk/>
            <pc:sldMk cId="0" sldId="259"/>
            <ac:picMk id="7170" creationId="{080469B8-0DF8-45B3-B521-AEE08F553AB7}"/>
          </ac:picMkLst>
        </pc:picChg>
      </pc:sldChg>
      <pc:sldChg chg="delSp modSp modTransition delAnim modAnim modNotesTx">
        <pc:chgData name="Jonathan Henin" userId="d0ea2f35bc55f63b" providerId="LiveId" clId="{B87077A3-5E6D-498B-9B7E-E4F01C50B978}" dt="2020-05-29T04:56:03.503" v="35074"/>
        <pc:sldMkLst>
          <pc:docMk/>
          <pc:sldMk cId="0" sldId="261"/>
        </pc:sldMkLst>
        <pc:spChg chg="mod">
          <ac:chgData name="Jonathan Henin" userId="d0ea2f35bc55f63b" providerId="LiveId" clId="{B87077A3-5E6D-498B-9B7E-E4F01C50B978}" dt="2020-05-27T20:52:37.451" v="6659" actId="20577"/>
          <ac:spMkLst>
            <pc:docMk/>
            <pc:sldMk cId="0" sldId="261"/>
            <ac:spMk id="8" creationId="{25244FB8-2D5B-4838-8B1A-EC5CD83CA350}"/>
          </ac:spMkLst>
        </pc:spChg>
        <pc:spChg chg="mod">
          <ac:chgData name="Jonathan Henin" userId="d0ea2f35bc55f63b" providerId="LiveId" clId="{B87077A3-5E6D-498B-9B7E-E4F01C50B978}" dt="2020-05-28T23:57:45.968" v="26458" actId="207"/>
          <ac:spMkLst>
            <pc:docMk/>
            <pc:sldMk cId="0" sldId="261"/>
            <ac:spMk id="124" creationId="{00000000-0000-0000-0000-000000000000}"/>
          </ac:spMkLst>
        </pc:spChg>
        <pc:picChg chg="del">
          <ac:chgData name="Jonathan Henin" userId="d0ea2f35bc55f63b" providerId="LiveId" clId="{B87077A3-5E6D-498B-9B7E-E4F01C50B978}" dt="2020-05-28T01:54:04.818" v="8511" actId="478"/>
          <ac:picMkLst>
            <pc:docMk/>
            <pc:sldMk cId="0" sldId="261"/>
            <ac:picMk id="2" creationId="{3C0BC4E9-BED3-461A-AEAA-A5B03DF3E862}"/>
          </ac:picMkLst>
        </pc:picChg>
        <pc:picChg chg="mod">
          <ac:chgData name="Jonathan Henin" userId="d0ea2f35bc55f63b" providerId="LiveId" clId="{B87077A3-5E6D-498B-9B7E-E4F01C50B978}" dt="2020-05-29T04:56:03.503" v="35074"/>
          <ac:picMkLst>
            <pc:docMk/>
            <pc:sldMk cId="0" sldId="261"/>
            <ac:picMk id="3" creationId="{FFFC3693-0FFD-442B-A20C-F9DFBFAC8343}"/>
          </ac:picMkLst>
        </pc:picChg>
        <pc:picChg chg="mod">
          <ac:chgData name="Jonathan Henin" userId="d0ea2f35bc55f63b" providerId="LiveId" clId="{B87077A3-5E6D-498B-9B7E-E4F01C50B978}" dt="2020-05-27T20:51:46.045" v="6588" actId="14826"/>
          <ac:picMkLst>
            <pc:docMk/>
            <pc:sldMk cId="0" sldId="261"/>
            <ac:picMk id="1026" creationId="{231F81F3-E833-4B75-9959-34A128413593}"/>
          </ac:picMkLst>
        </pc:picChg>
      </pc:sldChg>
      <pc:sldChg chg="addSp delSp modSp modTransition addAnim delAnim modAnim modNotesTx">
        <pc:chgData name="Jonathan Henin" userId="d0ea2f35bc55f63b" providerId="LiveId" clId="{B87077A3-5E6D-498B-9B7E-E4F01C50B978}" dt="2020-05-29T04:56:07.010" v="35075"/>
        <pc:sldMkLst>
          <pc:docMk/>
          <pc:sldMk cId="0" sldId="262"/>
        </pc:sldMkLst>
        <pc:spChg chg="add del mod">
          <ac:chgData name="Jonathan Henin" userId="d0ea2f35bc55f63b" providerId="LiveId" clId="{B87077A3-5E6D-498B-9B7E-E4F01C50B978}" dt="2020-05-28T00:31:44.284" v="7350"/>
          <ac:spMkLst>
            <pc:docMk/>
            <pc:sldMk cId="0" sldId="262"/>
            <ac:spMk id="6" creationId="{05DCDE9F-BBC9-49C1-BDB2-4E9C1BA3C671}"/>
          </ac:spMkLst>
        </pc:spChg>
        <pc:spChg chg="add mod">
          <ac:chgData name="Jonathan Henin" userId="d0ea2f35bc55f63b" providerId="LiveId" clId="{B87077A3-5E6D-498B-9B7E-E4F01C50B978}" dt="2020-05-29T00:02:25.668" v="26887" actId="1076"/>
          <ac:spMkLst>
            <pc:docMk/>
            <pc:sldMk cId="0" sldId="262"/>
            <ac:spMk id="12" creationId="{5243D2B5-D73D-43BB-8193-2A994001D542}"/>
          </ac:spMkLst>
        </pc:spChg>
        <pc:spChg chg="mod">
          <ac:chgData name="Jonathan Henin" userId="d0ea2f35bc55f63b" providerId="LiveId" clId="{B87077A3-5E6D-498B-9B7E-E4F01C50B978}" dt="2020-05-27T21:09:06.348" v="6672" actId="20577"/>
          <ac:spMkLst>
            <pc:docMk/>
            <pc:sldMk cId="0" sldId="262"/>
            <ac:spMk id="131" creationId="{00000000-0000-0000-0000-000000000000}"/>
          </ac:spMkLst>
        </pc:spChg>
        <pc:spChg chg="mod">
          <ac:chgData name="Jonathan Henin" userId="d0ea2f35bc55f63b" providerId="LiveId" clId="{B87077A3-5E6D-498B-9B7E-E4F01C50B978}" dt="2020-05-29T04:42:15.673" v="35064" actId="20577"/>
          <ac:spMkLst>
            <pc:docMk/>
            <pc:sldMk cId="0" sldId="262"/>
            <ac:spMk id="132" creationId="{00000000-0000-0000-0000-000000000000}"/>
          </ac:spMkLst>
        </pc:spChg>
        <pc:graphicFrameChg chg="add del mod modGraphic">
          <ac:chgData name="Jonathan Henin" userId="d0ea2f35bc55f63b" providerId="LiveId" clId="{B87077A3-5E6D-498B-9B7E-E4F01C50B978}" dt="2020-05-28T00:31:00.593" v="7335" actId="478"/>
          <ac:graphicFrameMkLst>
            <pc:docMk/>
            <pc:sldMk cId="0" sldId="262"/>
            <ac:graphicFrameMk id="4" creationId="{86125587-E0A1-4892-802E-DD5F08C8BDB6}"/>
          </ac:graphicFrameMkLst>
        </pc:graphicFrameChg>
        <pc:graphicFrameChg chg="add del mod modGraphic">
          <ac:chgData name="Jonathan Henin" userId="d0ea2f35bc55f63b" providerId="LiveId" clId="{B87077A3-5E6D-498B-9B7E-E4F01C50B978}" dt="2020-05-28T00:31:44.284" v="7348"/>
          <ac:graphicFrameMkLst>
            <pc:docMk/>
            <pc:sldMk cId="0" sldId="262"/>
            <ac:graphicFrameMk id="7" creationId="{8006A7DA-23B6-42EB-B28B-9BAAD2BABAAC}"/>
          </ac:graphicFrameMkLst>
        </pc:graphicFrameChg>
        <pc:graphicFrameChg chg="add mod modGraphic">
          <ac:chgData name="Jonathan Henin" userId="d0ea2f35bc55f63b" providerId="LiveId" clId="{B87077A3-5E6D-498B-9B7E-E4F01C50B978}" dt="2020-05-29T00:02:23.004" v="26886" actId="1076"/>
          <ac:graphicFrameMkLst>
            <pc:docMk/>
            <pc:sldMk cId="0" sldId="262"/>
            <ac:graphicFrameMk id="8" creationId="{41BEF9A1-7F0C-4F28-B798-74E7A1F663D0}"/>
          </ac:graphicFrameMkLst>
        </pc:graphicFrameChg>
        <pc:picChg chg="add mod ord">
          <ac:chgData name="Jonathan Henin" userId="d0ea2f35bc55f63b" providerId="LiveId" clId="{B87077A3-5E6D-498B-9B7E-E4F01C50B978}" dt="2020-05-28T00:34:31.081" v="7398" actId="1076"/>
          <ac:picMkLst>
            <pc:docMk/>
            <pc:sldMk cId="0" sldId="262"/>
            <ac:picMk id="2" creationId="{EDD03463-4C73-4184-9A1A-D7AFDE833F08}"/>
          </ac:picMkLst>
        </pc:picChg>
        <pc:picChg chg="add del">
          <ac:chgData name="Jonathan Henin" userId="d0ea2f35bc55f63b" providerId="LiveId" clId="{B87077A3-5E6D-498B-9B7E-E4F01C50B978}" dt="2020-05-28T01:54:01.729" v="8510" actId="478"/>
          <ac:picMkLst>
            <pc:docMk/>
            <pc:sldMk cId="0" sldId="262"/>
            <ac:picMk id="3" creationId="{F6A4627B-C3CA-476F-BC14-1CF65394BF01}"/>
          </ac:picMkLst>
        </pc:picChg>
        <pc:picChg chg="mod">
          <ac:chgData name="Jonathan Henin" userId="d0ea2f35bc55f63b" providerId="LiveId" clId="{B87077A3-5E6D-498B-9B7E-E4F01C50B978}" dt="2020-05-29T04:56:07.010" v="35075"/>
          <ac:picMkLst>
            <pc:docMk/>
            <pc:sldMk cId="0" sldId="262"/>
            <ac:picMk id="9" creationId="{E4251B0B-DE0A-46F6-B21E-F0388829E762}"/>
          </ac:picMkLst>
        </pc:picChg>
        <pc:picChg chg="del">
          <ac:chgData name="Jonathan Henin" userId="d0ea2f35bc55f63b" providerId="LiveId" clId="{B87077A3-5E6D-498B-9B7E-E4F01C50B978}" dt="2020-05-28T00:16:13.892" v="6673" actId="478"/>
          <ac:picMkLst>
            <pc:docMk/>
            <pc:sldMk cId="0" sldId="262"/>
            <ac:picMk id="2052" creationId="{8A28A4F9-D990-42B5-9BA8-BFA72EA61307}"/>
          </ac:picMkLst>
        </pc:picChg>
      </pc:sldChg>
      <pc:sldChg chg="delSp modSp modTransition delAnim modAnim modNotesTx">
        <pc:chgData name="Jonathan Henin" userId="d0ea2f35bc55f63b" providerId="LiveId" clId="{B87077A3-5E6D-498B-9B7E-E4F01C50B978}" dt="2020-05-29T04:56:10.455" v="35076"/>
        <pc:sldMkLst>
          <pc:docMk/>
          <pc:sldMk cId="0" sldId="265"/>
        </pc:sldMkLst>
        <pc:spChg chg="mod">
          <ac:chgData name="Jonathan Henin" userId="d0ea2f35bc55f63b" providerId="LiveId" clId="{B87077A3-5E6D-498B-9B7E-E4F01C50B978}" dt="2020-05-28T00:40:40.858" v="7686" actId="20577"/>
          <ac:spMkLst>
            <pc:docMk/>
            <pc:sldMk cId="0" sldId="265"/>
            <ac:spMk id="7" creationId="{9E09352B-9ABE-430F-BC3D-F598EAB868EF}"/>
          </ac:spMkLst>
        </pc:spChg>
        <pc:spChg chg="mod">
          <ac:chgData name="Jonathan Henin" userId="d0ea2f35bc55f63b" providerId="LiveId" clId="{B87077A3-5E6D-498B-9B7E-E4F01C50B978}" dt="2020-05-28T00:39:27.100" v="7530" actId="20577"/>
          <ac:spMkLst>
            <pc:docMk/>
            <pc:sldMk cId="0" sldId="265"/>
            <ac:spMk id="152" creationId="{00000000-0000-0000-0000-000000000000}"/>
          </ac:spMkLst>
        </pc:spChg>
        <pc:spChg chg="mod">
          <ac:chgData name="Jonathan Henin" userId="d0ea2f35bc55f63b" providerId="LiveId" clId="{B87077A3-5E6D-498B-9B7E-E4F01C50B978}" dt="2020-05-29T02:17:09.512" v="27633" actId="20577"/>
          <ac:spMkLst>
            <pc:docMk/>
            <pc:sldMk cId="0" sldId="265"/>
            <ac:spMk id="153" creationId="{00000000-0000-0000-0000-000000000000}"/>
          </ac:spMkLst>
        </pc:spChg>
        <pc:picChg chg="mod">
          <ac:chgData name="Jonathan Henin" userId="d0ea2f35bc55f63b" providerId="LiveId" clId="{B87077A3-5E6D-498B-9B7E-E4F01C50B978}" dt="2020-05-29T04:56:10.455" v="35076"/>
          <ac:picMkLst>
            <pc:docMk/>
            <pc:sldMk cId="0" sldId="265"/>
            <ac:picMk id="2" creationId="{A01F27DE-1EEE-4B80-9989-80FB4BFAFFEB}"/>
          </ac:picMkLst>
        </pc:picChg>
        <pc:picChg chg="del">
          <ac:chgData name="Jonathan Henin" userId="d0ea2f35bc55f63b" providerId="LiveId" clId="{B87077A3-5E6D-498B-9B7E-E4F01C50B978}" dt="2020-05-28T01:53:52.050" v="8505" actId="478"/>
          <ac:picMkLst>
            <pc:docMk/>
            <pc:sldMk cId="0" sldId="265"/>
            <ac:picMk id="3" creationId="{A22742AA-78D7-4295-894B-7A41EAACB89B}"/>
          </ac:picMkLst>
        </pc:picChg>
      </pc:sldChg>
      <pc:sldChg chg="addSp delSp modSp modTransition delAnim modAnim modNotesTx">
        <pc:chgData name="Jonathan Henin" userId="d0ea2f35bc55f63b" providerId="LiveId" clId="{B87077A3-5E6D-498B-9B7E-E4F01C50B978}" dt="2020-05-29T04:56:41.683" v="35080"/>
        <pc:sldMkLst>
          <pc:docMk/>
          <pc:sldMk cId="0" sldId="266"/>
        </pc:sldMkLst>
        <pc:spChg chg="del">
          <ac:chgData name="Jonathan Henin" userId="d0ea2f35bc55f63b" providerId="LiveId" clId="{B87077A3-5E6D-498B-9B7E-E4F01C50B978}" dt="2020-05-28T01:59:26.640" v="8546" actId="478"/>
          <ac:spMkLst>
            <pc:docMk/>
            <pc:sldMk cId="0" sldId="266"/>
            <ac:spMk id="9" creationId="{B3224D4F-A997-4641-A0FF-1007DA9C5C36}"/>
          </ac:spMkLst>
        </pc:spChg>
        <pc:spChg chg="del">
          <ac:chgData name="Jonathan Henin" userId="d0ea2f35bc55f63b" providerId="LiveId" clId="{B87077A3-5E6D-498B-9B7E-E4F01C50B978}" dt="2020-05-28T01:59:23.461" v="8544" actId="478"/>
          <ac:spMkLst>
            <pc:docMk/>
            <pc:sldMk cId="0" sldId="266"/>
            <ac:spMk id="11" creationId="{488F1C77-9603-4EDF-825F-0B16FF9B6A89}"/>
          </ac:spMkLst>
        </pc:spChg>
        <pc:spChg chg="mod">
          <ac:chgData name="Jonathan Henin" userId="d0ea2f35bc55f63b" providerId="LiveId" clId="{B87077A3-5E6D-498B-9B7E-E4F01C50B978}" dt="2020-05-28T02:18:23.111" v="8786" actId="20577"/>
          <ac:spMkLst>
            <pc:docMk/>
            <pc:sldMk cId="0" sldId="266"/>
            <ac:spMk id="158" creationId="{00000000-0000-0000-0000-000000000000}"/>
          </ac:spMkLst>
        </pc:spChg>
        <pc:graphicFrameChg chg="del">
          <ac:chgData name="Jonathan Henin" userId="d0ea2f35bc55f63b" providerId="LiveId" clId="{B87077A3-5E6D-498B-9B7E-E4F01C50B978}" dt="2020-05-28T01:59:24.664" v="8545" actId="478"/>
          <ac:graphicFrameMkLst>
            <pc:docMk/>
            <pc:sldMk cId="0" sldId="266"/>
            <ac:graphicFrameMk id="2" creationId="{25EEC778-935C-4DB9-AAE4-4176F4BBE43C}"/>
          </ac:graphicFrameMkLst>
        </pc:graphicFrameChg>
        <pc:graphicFrameChg chg="del">
          <ac:chgData name="Jonathan Henin" userId="d0ea2f35bc55f63b" providerId="LiveId" clId="{B87077A3-5E6D-498B-9B7E-E4F01C50B978}" dt="2020-05-28T01:59:21.687" v="8543" actId="478"/>
          <ac:graphicFrameMkLst>
            <pc:docMk/>
            <pc:sldMk cId="0" sldId="266"/>
            <ac:graphicFrameMk id="10" creationId="{0224028F-5F97-462C-BB70-1E864B4EF2F5}"/>
          </ac:graphicFrameMkLst>
        </pc:graphicFrameChg>
        <pc:picChg chg="del">
          <ac:chgData name="Jonathan Henin" userId="d0ea2f35bc55f63b" providerId="LiveId" clId="{B87077A3-5E6D-498B-9B7E-E4F01C50B978}" dt="2020-05-28T01:54:45.293" v="8524" actId="478"/>
          <ac:picMkLst>
            <pc:docMk/>
            <pc:sldMk cId="0" sldId="266"/>
            <ac:picMk id="3" creationId="{F75543B3-67C3-434A-BD85-139D51448D20}"/>
          </ac:picMkLst>
        </pc:picChg>
        <pc:picChg chg="add mod">
          <ac:chgData name="Jonathan Henin" userId="d0ea2f35bc55f63b" providerId="LiveId" clId="{B87077A3-5E6D-498B-9B7E-E4F01C50B978}" dt="2020-05-28T02:18:15.550" v="8766" actId="1038"/>
          <ac:picMkLst>
            <pc:docMk/>
            <pc:sldMk cId="0" sldId="266"/>
            <ac:picMk id="4" creationId="{C64BBE59-75EA-44BE-88D3-9072B0C6953D}"/>
          </ac:picMkLst>
        </pc:picChg>
        <pc:picChg chg="add mod">
          <ac:chgData name="Jonathan Henin" userId="d0ea2f35bc55f63b" providerId="LiveId" clId="{B87077A3-5E6D-498B-9B7E-E4F01C50B978}" dt="2020-05-28T02:18:15.550" v="8766" actId="1038"/>
          <ac:picMkLst>
            <pc:docMk/>
            <pc:sldMk cId="0" sldId="266"/>
            <ac:picMk id="5" creationId="{ED0FEDFA-1FD4-40A2-BD8B-8CAFEBB85FA3}"/>
          </ac:picMkLst>
        </pc:picChg>
        <pc:picChg chg="add mod">
          <ac:chgData name="Jonathan Henin" userId="d0ea2f35bc55f63b" providerId="LiveId" clId="{B87077A3-5E6D-498B-9B7E-E4F01C50B978}" dt="2020-05-28T02:18:15.550" v="8766" actId="1038"/>
          <ac:picMkLst>
            <pc:docMk/>
            <pc:sldMk cId="0" sldId="266"/>
            <ac:picMk id="6" creationId="{FA915D9B-98AB-4187-963A-DF63F7A0455C}"/>
          </ac:picMkLst>
        </pc:picChg>
        <pc:picChg chg="add mod">
          <ac:chgData name="Jonathan Henin" userId="d0ea2f35bc55f63b" providerId="LiveId" clId="{B87077A3-5E6D-498B-9B7E-E4F01C50B978}" dt="2020-05-28T02:18:15.550" v="8766" actId="1038"/>
          <ac:picMkLst>
            <pc:docMk/>
            <pc:sldMk cId="0" sldId="266"/>
            <ac:picMk id="7" creationId="{21F17D69-0F02-4577-B9A9-13406B331E74}"/>
          </ac:picMkLst>
        </pc:picChg>
        <pc:picChg chg="add del mod">
          <ac:chgData name="Jonathan Henin" userId="d0ea2f35bc55f63b" providerId="LiveId" clId="{B87077A3-5E6D-498B-9B7E-E4F01C50B978}" dt="2020-05-28T02:16:42.769" v="8723" actId="478"/>
          <ac:picMkLst>
            <pc:docMk/>
            <pc:sldMk cId="0" sldId="266"/>
            <ac:picMk id="8" creationId="{E220D356-CCA6-4ADB-AC68-DCEA38D4DB3A}"/>
          </ac:picMkLst>
        </pc:picChg>
        <pc:picChg chg="add del mod">
          <ac:chgData name="Jonathan Henin" userId="d0ea2f35bc55f63b" providerId="LiveId" clId="{B87077A3-5E6D-498B-9B7E-E4F01C50B978}" dt="2020-05-28T02:16:44.794" v="8724" actId="478"/>
          <ac:picMkLst>
            <pc:docMk/>
            <pc:sldMk cId="0" sldId="266"/>
            <ac:picMk id="12" creationId="{EFA4215F-09F5-4D4E-9CBA-E8ED286E04C8}"/>
          </ac:picMkLst>
        </pc:picChg>
        <pc:picChg chg="add del mod">
          <ac:chgData name="Jonathan Henin" userId="d0ea2f35bc55f63b" providerId="LiveId" clId="{B87077A3-5E6D-498B-9B7E-E4F01C50B978}" dt="2020-05-28T02:16:41.300" v="8722" actId="478"/>
          <ac:picMkLst>
            <pc:docMk/>
            <pc:sldMk cId="0" sldId="266"/>
            <ac:picMk id="13" creationId="{870CA2F0-D84B-4AE6-AA43-4ADD9246399A}"/>
          </ac:picMkLst>
        </pc:picChg>
        <pc:picChg chg="add del">
          <ac:chgData name="Jonathan Henin" userId="d0ea2f35bc55f63b" providerId="LiveId" clId="{B87077A3-5E6D-498B-9B7E-E4F01C50B978}" dt="2020-05-28T02:10:22.131" v="8621" actId="478"/>
          <ac:picMkLst>
            <pc:docMk/>
            <pc:sldMk cId="0" sldId="266"/>
            <ac:picMk id="14" creationId="{B3E0DE0B-BA5E-431F-BACA-1A780911E2B6}"/>
          </ac:picMkLst>
        </pc:picChg>
        <pc:picChg chg="add del mod">
          <ac:chgData name="Jonathan Henin" userId="d0ea2f35bc55f63b" providerId="LiveId" clId="{B87077A3-5E6D-498B-9B7E-E4F01C50B978}" dt="2020-05-28T02:16:40.025" v="8721" actId="478"/>
          <ac:picMkLst>
            <pc:docMk/>
            <pc:sldMk cId="0" sldId="266"/>
            <ac:picMk id="15" creationId="{0AEEF60A-1A50-4710-A078-23AAC99A2D36}"/>
          </ac:picMkLst>
        </pc:picChg>
        <pc:picChg chg="add del">
          <ac:chgData name="Jonathan Henin" userId="d0ea2f35bc55f63b" providerId="LiveId" clId="{B87077A3-5E6D-498B-9B7E-E4F01C50B978}" dt="2020-05-28T02:11:50.667" v="8635" actId="478"/>
          <ac:picMkLst>
            <pc:docMk/>
            <pc:sldMk cId="0" sldId="266"/>
            <ac:picMk id="16" creationId="{4659C1B4-A715-42F7-8F2B-74BD5F81FDC6}"/>
          </ac:picMkLst>
        </pc:picChg>
        <pc:picChg chg="add del mod">
          <ac:chgData name="Jonathan Henin" userId="d0ea2f35bc55f63b" providerId="LiveId" clId="{B87077A3-5E6D-498B-9B7E-E4F01C50B978}" dt="2020-05-28T02:11:49.420" v="8634" actId="478"/>
          <ac:picMkLst>
            <pc:docMk/>
            <pc:sldMk cId="0" sldId="266"/>
            <ac:picMk id="17" creationId="{A3593793-5B18-4247-8D75-8A60A58A8E67}"/>
          </ac:picMkLst>
        </pc:picChg>
        <pc:picChg chg="mod">
          <ac:chgData name="Jonathan Henin" userId="d0ea2f35bc55f63b" providerId="LiveId" clId="{B87077A3-5E6D-498B-9B7E-E4F01C50B978}" dt="2020-05-29T04:56:41.683" v="35080"/>
          <ac:picMkLst>
            <pc:docMk/>
            <pc:sldMk cId="0" sldId="266"/>
            <ac:picMk id="18" creationId="{AE86B964-0FCC-4F76-BA69-6113669ECC6C}"/>
          </ac:picMkLst>
        </pc:picChg>
      </pc:sldChg>
      <pc:sldChg chg="delSp del delAnim">
        <pc:chgData name="Jonathan Henin" userId="d0ea2f35bc55f63b" providerId="LiveId" clId="{B87077A3-5E6D-498B-9B7E-E4F01C50B978}" dt="2020-05-28T01:59:32.120" v="8547" actId="2696"/>
        <pc:sldMkLst>
          <pc:docMk/>
          <pc:sldMk cId="0" sldId="267"/>
        </pc:sldMkLst>
        <pc:picChg chg="del">
          <ac:chgData name="Jonathan Henin" userId="d0ea2f35bc55f63b" providerId="LiveId" clId="{B87077A3-5E6D-498B-9B7E-E4F01C50B978}" dt="2020-05-28T01:54:48.170" v="8525" actId="478"/>
          <ac:picMkLst>
            <pc:docMk/>
            <pc:sldMk cId="0" sldId="267"/>
            <ac:picMk id="3" creationId="{8A6AEE5F-BFB5-4175-8A47-106D115320A3}"/>
          </ac:picMkLst>
        </pc:picChg>
      </pc:sldChg>
      <pc:sldChg chg="addSp delSp modSp modTransition delAnim modAnim modNotesTx">
        <pc:chgData name="Jonathan Henin" userId="d0ea2f35bc55f63b" providerId="LiveId" clId="{B87077A3-5E6D-498B-9B7E-E4F01C50B978}" dt="2020-05-29T04:56:59.054" v="35083"/>
        <pc:sldMkLst>
          <pc:docMk/>
          <pc:sldMk cId="0" sldId="268"/>
        </pc:sldMkLst>
        <pc:spChg chg="mod">
          <ac:chgData name="Jonathan Henin" userId="d0ea2f35bc55f63b" providerId="LiveId" clId="{B87077A3-5E6D-498B-9B7E-E4F01C50B978}" dt="2020-05-28T01:59:43.922" v="8566" actId="20577"/>
          <ac:spMkLst>
            <pc:docMk/>
            <pc:sldMk cId="0" sldId="268"/>
            <ac:spMk id="170" creationId="{00000000-0000-0000-0000-000000000000}"/>
          </ac:spMkLst>
        </pc:spChg>
        <pc:graphicFrameChg chg="add del mod">
          <ac:chgData name="Jonathan Henin" userId="d0ea2f35bc55f63b" providerId="LiveId" clId="{B87077A3-5E6D-498B-9B7E-E4F01C50B978}" dt="2020-05-28T02:27:16.301" v="8836" actId="478"/>
          <ac:graphicFrameMkLst>
            <pc:docMk/>
            <pc:sldMk cId="0" sldId="268"/>
            <ac:graphicFrameMk id="4" creationId="{561C7310-6585-48EB-AFAE-10F3C14FFC07}"/>
          </ac:graphicFrameMkLst>
        </pc:graphicFrameChg>
        <pc:picChg chg="add del mod">
          <ac:chgData name="Jonathan Henin" userId="d0ea2f35bc55f63b" providerId="LiveId" clId="{B87077A3-5E6D-498B-9B7E-E4F01C50B978}" dt="2020-05-28T02:40:41.830" v="8839" actId="478"/>
          <ac:picMkLst>
            <pc:docMk/>
            <pc:sldMk cId="0" sldId="268"/>
            <ac:picMk id="2" creationId="{CD0E5A1C-8678-4E5B-9CA9-356D53FC1100}"/>
          </ac:picMkLst>
        </pc:picChg>
        <pc:picChg chg="del">
          <ac:chgData name="Jonathan Henin" userId="d0ea2f35bc55f63b" providerId="LiveId" clId="{B87077A3-5E6D-498B-9B7E-E4F01C50B978}" dt="2020-05-28T01:59:37.794" v="8548" actId="478"/>
          <ac:picMkLst>
            <pc:docMk/>
            <pc:sldMk cId="0" sldId="268"/>
            <ac:picMk id="3" creationId="{A7CDB4C1-7DF5-4AE3-8D9B-02033F5D8F7A}"/>
          </ac:picMkLst>
        </pc:picChg>
        <pc:picChg chg="add del mod">
          <ac:chgData name="Jonathan Henin" userId="d0ea2f35bc55f63b" providerId="LiveId" clId="{B87077A3-5E6D-498B-9B7E-E4F01C50B978}" dt="2020-05-28T02:40:39.079" v="8838" actId="478"/>
          <ac:picMkLst>
            <pc:docMk/>
            <pc:sldMk cId="0" sldId="268"/>
            <ac:picMk id="5" creationId="{FFD7B4D3-B833-4C30-AFF5-FF021E81FF4F}"/>
          </ac:picMkLst>
        </pc:picChg>
        <pc:picChg chg="add del mod">
          <ac:chgData name="Jonathan Henin" userId="d0ea2f35bc55f63b" providerId="LiveId" clId="{B87077A3-5E6D-498B-9B7E-E4F01C50B978}" dt="2020-05-29T02:43:34.576" v="32496" actId="478"/>
          <ac:picMkLst>
            <pc:docMk/>
            <pc:sldMk cId="0" sldId="268"/>
            <ac:picMk id="6" creationId="{0F3B55EA-150E-45F9-9C41-F9E47C326ACB}"/>
          </ac:picMkLst>
        </pc:picChg>
        <pc:picChg chg="add del mod">
          <ac:chgData name="Jonathan Henin" userId="d0ea2f35bc55f63b" providerId="LiveId" clId="{B87077A3-5E6D-498B-9B7E-E4F01C50B978}" dt="2020-05-29T02:43:33.015" v="32495" actId="478"/>
          <ac:picMkLst>
            <pc:docMk/>
            <pc:sldMk cId="0" sldId="268"/>
            <ac:picMk id="7" creationId="{C315B050-B01D-401A-B2D5-215F8161E5D9}"/>
          </ac:picMkLst>
        </pc:picChg>
        <pc:picChg chg="del">
          <ac:chgData name="Jonathan Henin" userId="d0ea2f35bc55f63b" providerId="LiveId" clId="{B87077A3-5E6D-498B-9B7E-E4F01C50B978}" dt="2020-05-28T01:56:02.503" v="8536" actId="478"/>
          <ac:picMkLst>
            <pc:docMk/>
            <pc:sldMk cId="0" sldId="268"/>
            <ac:picMk id="8" creationId="{4AC2912D-1015-484A-8263-845971784A67}"/>
          </ac:picMkLst>
        </pc:picChg>
        <pc:picChg chg="add mod">
          <ac:chgData name="Jonathan Henin" userId="d0ea2f35bc55f63b" providerId="LiveId" clId="{B87077A3-5E6D-498B-9B7E-E4F01C50B978}" dt="2020-05-29T02:44:34.205" v="32507" actId="1076"/>
          <ac:picMkLst>
            <pc:docMk/>
            <pc:sldMk cId="0" sldId="268"/>
            <ac:picMk id="9" creationId="{E2A7FC64-A8F4-49AB-B801-95E927BFB318}"/>
          </ac:picMkLst>
        </pc:picChg>
        <pc:picChg chg="mod">
          <ac:chgData name="Jonathan Henin" userId="d0ea2f35bc55f63b" providerId="LiveId" clId="{B87077A3-5E6D-498B-9B7E-E4F01C50B978}" dt="2020-05-29T04:56:59.054" v="35083"/>
          <ac:picMkLst>
            <pc:docMk/>
            <pc:sldMk cId="0" sldId="268"/>
            <ac:picMk id="10" creationId="{FFA65D84-3363-4243-86CA-C25B5E5634C9}"/>
          </ac:picMkLst>
        </pc:picChg>
      </pc:sldChg>
      <pc:sldChg chg="delSp modSp modTransition delAnim modAnim modNotesTx">
        <pc:chgData name="Jonathan Henin" userId="d0ea2f35bc55f63b" providerId="LiveId" clId="{B87077A3-5E6D-498B-9B7E-E4F01C50B978}" dt="2020-05-29T04:57:05.685" v="35084"/>
        <pc:sldMkLst>
          <pc:docMk/>
          <pc:sldMk cId="0" sldId="270"/>
        </pc:sldMkLst>
        <pc:graphicFrameChg chg="mod modGraphic">
          <ac:chgData name="Jonathan Henin" userId="d0ea2f35bc55f63b" providerId="LiveId" clId="{B87077A3-5E6D-498B-9B7E-E4F01C50B978}" dt="2020-05-28T02:59:04.732" v="9349" actId="20577"/>
          <ac:graphicFrameMkLst>
            <pc:docMk/>
            <pc:sldMk cId="0" sldId="270"/>
            <ac:graphicFrameMk id="184" creationId="{00000000-0000-0000-0000-000000000000}"/>
          </ac:graphicFrameMkLst>
        </pc:graphicFrameChg>
        <pc:picChg chg="mod">
          <ac:chgData name="Jonathan Henin" userId="d0ea2f35bc55f63b" providerId="LiveId" clId="{B87077A3-5E6D-498B-9B7E-E4F01C50B978}" dt="2020-05-29T04:57:05.685" v="35084"/>
          <ac:picMkLst>
            <pc:docMk/>
            <pc:sldMk cId="0" sldId="270"/>
            <ac:picMk id="2" creationId="{716D8A8E-DE29-43FB-B941-116E2CA77015}"/>
          </ac:picMkLst>
        </pc:picChg>
        <pc:picChg chg="del">
          <ac:chgData name="Jonathan Henin" userId="d0ea2f35bc55f63b" providerId="LiveId" clId="{B87077A3-5E6D-498B-9B7E-E4F01C50B978}" dt="2020-05-28T01:56:05.859" v="8537" actId="478"/>
          <ac:picMkLst>
            <pc:docMk/>
            <pc:sldMk cId="0" sldId="270"/>
            <ac:picMk id="6" creationId="{C362782C-8D0A-4FC0-99C2-3BC3C027B246}"/>
          </ac:picMkLst>
        </pc:picChg>
      </pc:sldChg>
      <pc:sldChg chg="delSp modSp delAnim modAnim addCm delCm modNotesTx">
        <pc:chgData name="Jonathan Henin" userId="d0ea2f35bc55f63b" providerId="LiveId" clId="{B87077A3-5E6D-498B-9B7E-E4F01C50B978}" dt="2020-05-29T04:57:17.176" v="35085"/>
        <pc:sldMkLst>
          <pc:docMk/>
          <pc:sldMk cId="0" sldId="271"/>
        </pc:sldMkLst>
        <pc:spChg chg="mod">
          <ac:chgData name="Jonathan Henin" userId="d0ea2f35bc55f63b" providerId="LiveId" clId="{B87077A3-5E6D-498B-9B7E-E4F01C50B978}" dt="2020-05-29T04:29:01.833" v="35010" actId="20577"/>
          <ac:spMkLst>
            <pc:docMk/>
            <pc:sldMk cId="0" sldId="271"/>
            <ac:spMk id="190" creationId="{00000000-0000-0000-0000-000000000000}"/>
          </ac:spMkLst>
        </pc:spChg>
        <pc:picChg chg="mod">
          <ac:chgData name="Jonathan Henin" userId="d0ea2f35bc55f63b" providerId="LiveId" clId="{B87077A3-5E6D-498B-9B7E-E4F01C50B978}" dt="2020-05-29T04:57:17.176" v="35085"/>
          <ac:picMkLst>
            <pc:docMk/>
            <pc:sldMk cId="0" sldId="271"/>
            <ac:picMk id="2" creationId="{8A89EE7F-CC4F-49C2-9083-4C74CD527B22}"/>
          </ac:picMkLst>
        </pc:picChg>
        <pc:picChg chg="del">
          <ac:chgData name="Jonathan Henin" userId="d0ea2f35bc55f63b" providerId="LiveId" clId="{B87077A3-5E6D-498B-9B7E-E4F01C50B978}" dt="2020-05-29T04:20:09.220" v="34888" actId="478"/>
          <ac:picMkLst>
            <pc:docMk/>
            <pc:sldMk cId="0" sldId="271"/>
            <ac:picMk id="3" creationId="{DA8E58DC-8145-4CC5-9D68-637D17F41134}"/>
          </ac:picMkLst>
        </pc:picChg>
      </pc:sldChg>
      <pc:sldChg chg="modSp">
        <pc:chgData name="Jonathan Henin" userId="d0ea2f35bc55f63b" providerId="LiveId" clId="{B87077A3-5E6D-498B-9B7E-E4F01C50B978}" dt="2020-05-28T03:14:53.262" v="9374" actId="12"/>
        <pc:sldMkLst>
          <pc:docMk/>
          <pc:sldMk cId="0" sldId="272"/>
        </pc:sldMkLst>
        <pc:spChg chg="mod">
          <ac:chgData name="Jonathan Henin" userId="d0ea2f35bc55f63b" providerId="LiveId" clId="{B87077A3-5E6D-498B-9B7E-E4F01C50B978}" dt="2020-05-28T03:14:53.262" v="9374" actId="12"/>
          <ac:spMkLst>
            <pc:docMk/>
            <pc:sldMk cId="0" sldId="272"/>
            <ac:spMk id="196" creationId="{00000000-0000-0000-0000-000000000000}"/>
          </ac:spMkLst>
        </pc:spChg>
      </pc:sldChg>
      <pc:sldChg chg="addSp delSp modSp modTransition delAnim modAnim modNotesTx">
        <pc:chgData name="Jonathan Henin" userId="d0ea2f35bc55f63b" providerId="LiveId" clId="{B87077A3-5E6D-498B-9B7E-E4F01C50B978}" dt="2020-05-29T04:57:37.047" v="35089"/>
        <pc:sldMkLst>
          <pc:docMk/>
          <pc:sldMk cId="4014677226" sldId="274"/>
        </pc:sldMkLst>
        <pc:spChg chg="mod">
          <ac:chgData name="Jonathan Henin" userId="d0ea2f35bc55f63b" providerId="LiveId" clId="{B87077A3-5E6D-498B-9B7E-E4F01C50B978}" dt="2020-05-27T01:28:11.737" v="1062" actId="20577"/>
          <ac:spMkLst>
            <pc:docMk/>
            <pc:sldMk cId="4014677226" sldId="274"/>
            <ac:spMk id="93" creationId="{00000000-0000-0000-0000-000000000000}"/>
          </ac:spMkLst>
        </pc:spChg>
        <pc:spChg chg="mod">
          <ac:chgData name="Jonathan Henin" userId="d0ea2f35bc55f63b" providerId="LiveId" clId="{B87077A3-5E6D-498B-9B7E-E4F01C50B978}" dt="2020-05-28T04:09:09.490" v="10715" actId="20577"/>
          <ac:spMkLst>
            <pc:docMk/>
            <pc:sldMk cId="4014677226" sldId="274"/>
            <ac:spMk id="94" creationId="{00000000-0000-0000-0000-000000000000}"/>
          </ac:spMkLst>
        </pc:spChg>
        <pc:picChg chg="mod">
          <ac:chgData name="Jonathan Henin" userId="d0ea2f35bc55f63b" providerId="LiveId" clId="{B87077A3-5E6D-498B-9B7E-E4F01C50B978}" dt="2020-05-29T04:57:37.047" v="35089"/>
          <ac:picMkLst>
            <pc:docMk/>
            <pc:sldMk cId="4014677226" sldId="274"/>
            <ac:picMk id="2" creationId="{F3BF8C4F-33C3-4074-AEA5-50D691ECA9CC}"/>
          </ac:picMkLst>
        </pc:picChg>
        <pc:picChg chg="del">
          <ac:chgData name="Jonathan Henin" userId="d0ea2f35bc55f63b" providerId="LiveId" clId="{B87077A3-5E6D-498B-9B7E-E4F01C50B978}" dt="2020-05-28T01:54:28.093" v="8519" actId="478"/>
          <ac:picMkLst>
            <pc:docMk/>
            <pc:sldMk cId="4014677226" sldId="274"/>
            <ac:picMk id="4" creationId="{F619CCC8-0F77-427F-A88C-06CA4C3ABAF9}"/>
          </ac:picMkLst>
        </pc:picChg>
        <pc:picChg chg="add mod">
          <ac:chgData name="Jonathan Henin" userId="d0ea2f35bc55f63b" providerId="LiveId" clId="{B87077A3-5E6D-498B-9B7E-E4F01C50B978}" dt="2020-05-28T04:09:13.577" v="10717" actId="1076"/>
          <ac:picMkLst>
            <pc:docMk/>
            <pc:sldMk cId="4014677226" sldId="274"/>
            <ac:picMk id="1026" creationId="{22D15856-4DCB-498D-94E0-A15731A6003D}"/>
          </ac:picMkLst>
        </pc:picChg>
      </pc:sldChg>
      <pc:sldChg chg="del">
        <pc:chgData name="Jonathan Henin" userId="d0ea2f35bc55f63b" providerId="LiveId" clId="{B87077A3-5E6D-498B-9B7E-E4F01C50B978}" dt="2020-05-28T00:39:13.425" v="7520" actId="2696"/>
        <pc:sldMkLst>
          <pc:docMk/>
          <pc:sldMk cId="2943870841" sldId="275"/>
        </pc:sldMkLst>
      </pc:sldChg>
      <pc:sldChg chg="addSp delSp modSp modTransition delAnim modAnim modNotesTx">
        <pc:chgData name="Jonathan Henin" userId="d0ea2f35bc55f63b" providerId="LiveId" clId="{B87077A3-5E6D-498B-9B7E-E4F01C50B978}" dt="2020-05-29T04:56:19.987" v="35077"/>
        <pc:sldMkLst>
          <pc:docMk/>
          <pc:sldMk cId="372626568" sldId="276"/>
        </pc:sldMkLst>
        <pc:spChg chg="add del mod">
          <ac:chgData name="Jonathan Henin" userId="d0ea2f35bc55f63b" providerId="LiveId" clId="{B87077A3-5E6D-498B-9B7E-E4F01C50B978}" dt="2020-05-28T01:23:09.458" v="8330" actId="478"/>
          <ac:spMkLst>
            <pc:docMk/>
            <pc:sldMk cId="372626568" sldId="276"/>
            <ac:spMk id="4" creationId="{E7E197CA-D51B-4E9C-889A-6BC0649771AD}"/>
          </ac:spMkLst>
        </pc:spChg>
        <pc:spChg chg="del">
          <ac:chgData name="Jonathan Henin" userId="d0ea2f35bc55f63b" providerId="LiveId" clId="{B87077A3-5E6D-498B-9B7E-E4F01C50B978}" dt="2020-05-28T01:21:07.867" v="8230" actId="478"/>
          <ac:spMkLst>
            <pc:docMk/>
            <pc:sldMk cId="372626568" sldId="276"/>
            <ac:spMk id="7" creationId="{9E09352B-9ABE-430F-BC3D-F598EAB868EF}"/>
          </ac:spMkLst>
        </pc:spChg>
        <pc:spChg chg="del">
          <ac:chgData name="Jonathan Henin" userId="d0ea2f35bc55f63b" providerId="LiveId" clId="{B87077A3-5E6D-498B-9B7E-E4F01C50B978}" dt="2020-05-28T01:21:01.753" v="8227" actId="478"/>
          <ac:spMkLst>
            <pc:docMk/>
            <pc:sldMk cId="372626568" sldId="276"/>
            <ac:spMk id="10" creationId="{298CEF32-BF8D-4997-8BDD-BB7D3220E224}"/>
          </ac:spMkLst>
        </pc:spChg>
        <pc:spChg chg="del mod">
          <ac:chgData name="Jonathan Henin" userId="d0ea2f35bc55f63b" providerId="LiveId" clId="{B87077A3-5E6D-498B-9B7E-E4F01C50B978}" dt="2020-05-28T01:21:05.607" v="8229" actId="478"/>
          <ac:spMkLst>
            <pc:docMk/>
            <pc:sldMk cId="372626568" sldId="276"/>
            <ac:spMk id="11" creationId="{3442E57F-7A14-4E55-A8EF-57C7D450A415}"/>
          </ac:spMkLst>
        </pc:spChg>
        <pc:spChg chg="mod">
          <ac:chgData name="Jonathan Henin" userId="d0ea2f35bc55f63b" providerId="LiveId" clId="{B87077A3-5E6D-498B-9B7E-E4F01C50B978}" dt="2020-05-28T01:22:20.559" v="8299" actId="14100"/>
          <ac:spMkLst>
            <pc:docMk/>
            <pc:sldMk cId="372626568" sldId="276"/>
            <ac:spMk id="12" creationId="{649A3E6D-3083-4E4C-B66D-7A48BF44AF77}"/>
          </ac:spMkLst>
        </pc:spChg>
        <pc:spChg chg="add del mod">
          <ac:chgData name="Jonathan Henin" userId="d0ea2f35bc55f63b" providerId="LiveId" clId="{B87077A3-5E6D-498B-9B7E-E4F01C50B978}" dt="2020-05-28T01:54:55.170" v="8526" actId="478"/>
          <ac:spMkLst>
            <pc:docMk/>
            <pc:sldMk cId="372626568" sldId="276"/>
            <ac:spMk id="13" creationId="{342EBAB4-9FF2-4B7F-96F9-B8F26320F067}"/>
          </ac:spMkLst>
        </pc:spChg>
        <pc:spChg chg="add mod ord">
          <ac:chgData name="Jonathan Henin" userId="d0ea2f35bc55f63b" providerId="LiveId" clId="{B87077A3-5E6D-498B-9B7E-E4F01C50B978}" dt="2020-05-28T01:55:14.911" v="8532" actId="14100"/>
          <ac:spMkLst>
            <pc:docMk/>
            <pc:sldMk cId="372626568" sldId="276"/>
            <ac:spMk id="14" creationId="{CFBC38E6-2452-4B77-B223-BDA8CCCBB039}"/>
          </ac:spMkLst>
        </pc:spChg>
        <pc:spChg chg="mod">
          <ac:chgData name="Jonathan Henin" userId="d0ea2f35bc55f63b" providerId="LiveId" clId="{B87077A3-5E6D-498B-9B7E-E4F01C50B978}" dt="2020-05-28T01:21:13.080" v="8234" actId="20577"/>
          <ac:spMkLst>
            <pc:docMk/>
            <pc:sldMk cId="372626568" sldId="276"/>
            <ac:spMk id="152" creationId="{00000000-0000-0000-0000-000000000000}"/>
          </ac:spMkLst>
        </pc:spChg>
        <pc:graphicFrameChg chg="add del mod modGraphic">
          <ac:chgData name="Jonathan Henin" userId="d0ea2f35bc55f63b" providerId="LiveId" clId="{B87077A3-5E6D-498B-9B7E-E4F01C50B978}" dt="2020-05-28T01:50:31.608" v="8486" actId="478"/>
          <ac:graphicFrameMkLst>
            <pc:docMk/>
            <pc:sldMk cId="372626568" sldId="276"/>
            <ac:graphicFrameMk id="16" creationId="{CF6A995E-A1F2-42C0-9F74-1DFA071E396B}"/>
          </ac:graphicFrameMkLst>
        </pc:graphicFrameChg>
        <pc:picChg chg="add del mod">
          <ac:chgData name="Jonathan Henin" userId="d0ea2f35bc55f63b" providerId="LiveId" clId="{B87077A3-5E6D-498B-9B7E-E4F01C50B978}" dt="2020-05-28T01:03:10.690" v="8212" actId="478"/>
          <ac:picMkLst>
            <pc:docMk/>
            <pc:sldMk cId="372626568" sldId="276"/>
            <ac:picMk id="2" creationId="{58B5F4EB-FD34-455A-B2D6-F994510F1E9C}"/>
          </ac:picMkLst>
        </pc:picChg>
        <pc:picChg chg="add mod modCrop">
          <ac:chgData name="Jonathan Henin" userId="d0ea2f35bc55f63b" providerId="LiveId" clId="{B87077A3-5E6D-498B-9B7E-E4F01C50B978}" dt="2020-05-28T01:55:06.204" v="8529" actId="1076"/>
          <ac:picMkLst>
            <pc:docMk/>
            <pc:sldMk cId="372626568" sldId="276"/>
            <ac:picMk id="3" creationId="{AACD3B69-4E73-4C78-9950-F281830697C6}"/>
          </ac:picMkLst>
        </pc:picChg>
        <pc:picChg chg="add del">
          <ac:chgData name="Jonathan Henin" userId="d0ea2f35bc55f63b" providerId="LiveId" clId="{B87077A3-5E6D-498B-9B7E-E4F01C50B978}" dt="2020-05-28T01:20:31.872" v="8220" actId="478"/>
          <ac:picMkLst>
            <pc:docMk/>
            <pc:sldMk cId="372626568" sldId="276"/>
            <ac:picMk id="5" creationId="{F6DEEB42-D0CA-48C5-BFC3-2E1EBC0BDFEA}"/>
          </ac:picMkLst>
        </pc:picChg>
        <pc:picChg chg="del">
          <ac:chgData name="Jonathan Henin" userId="d0ea2f35bc55f63b" providerId="LiveId" clId="{B87077A3-5E6D-498B-9B7E-E4F01C50B978}" dt="2020-05-28T00:59:43.744" v="8202" actId="478"/>
          <ac:picMkLst>
            <pc:docMk/>
            <pc:sldMk cId="372626568" sldId="276"/>
            <ac:picMk id="6" creationId="{EF1FA9EA-266C-444F-8E4B-02D1F86A56C5}"/>
          </ac:picMkLst>
        </pc:picChg>
        <pc:picChg chg="del">
          <ac:chgData name="Jonathan Henin" userId="d0ea2f35bc55f63b" providerId="LiveId" clId="{B87077A3-5E6D-498B-9B7E-E4F01C50B978}" dt="2020-05-28T01:54:40.931" v="8522" actId="478"/>
          <ac:picMkLst>
            <pc:docMk/>
            <pc:sldMk cId="372626568" sldId="276"/>
            <ac:picMk id="8" creationId="{6FCCFB44-C9E5-433E-896F-2D8A13DFD6F4}"/>
          </ac:picMkLst>
        </pc:picChg>
        <pc:picChg chg="add mod ord">
          <ac:chgData name="Jonathan Henin" userId="d0ea2f35bc55f63b" providerId="LiveId" clId="{B87077A3-5E6D-498B-9B7E-E4F01C50B978}" dt="2020-05-28T01:46:08.157" v="8452" actId="14430"/>
          <ac:picMkLst>
            <pc:docMk/>
            <pc:sldMk cId="372626568" sldId="276"/>
            <ac:picMk id="9" creationId="{0D009FEA-AD98-43FD-A371-2B151AC295E1}"/>
          </ac:picMkLst>
        </pc:picChg>
        <pc:picChg chg="mod">
          <ac:chgData name="Jonathan Henin" userId="d0ea2f35bc55f63b" providerId="LiveId" clId="{B87077A3-5E6D-498B-9B7E-E4F01C50B978}" dt="2020-05-29T04:56:19.987" v="35077"/>
          <ac:picMkLst>
            <pc:docMk/>
            <pc:sldMk cId="372626568" sldId="276"/>
            <ac:picMk id="17" creationId="{AB7F5BA6-2AC3-4FFA-A07C-B5759653DF38}"/>
          </ac:picMkLst>
        </pc:picChg>
      </pc:sldChg>
      <pc:sldChg chg="addSp delSp modSp add modTransition delAnim modAnim modNotesTx">
        <pc:chgData name="Jonathan Henin" userId="d0ea2f35bc55f63b" providerId="LiveId" clId="{B87077A3-5E6D-498B-9B7E-E4F01C50B978}" dt="2020-05-29T04:54:46.365" v="35068"/>
        <pc:sldMkLst>
          <pc:docMk/>
          <pc:sldMk cId="786408270" sldId="277"/>
        </pc:sldMkLst>
        <pc:spChg chg="add del mod">
          <ac:chgData name="Jonathan Henin" userId="d0ea2f35bc55f63b" providerId="LiveId" clId="{B87077A3-5E6D-498B-9B7E-E4F01C50B978}" dt="2020-05-27T02:09:03.182" v="1883" actId="478"/>
          <ac:spMkLst>
            <pc:docMk/>
            <pc:sldMk cId="786408270" sldId="277"/>
            <ac:spMk id="2" creationId="{D4F2CC54-2B16-4DA4-A8B6-4A39F31FE8B3}"/>
          </ac:spMkLst>
        </pc:spChg>
        <pc:spChg chg="add del mod">
          <ac:chgData name="Jonathan Henin" userId="d0ea2f35bc55f63b" providerId="LiveId" clId="{B87077A3-5E6D-498B-9B7E-E4F01C50B978}" dt="2020-05-27T02:31:10.639" v="2692" actId="478"/>
          <ac:spMkLst>
            <pc:docMk/>
            <pc:sldMk cId="786408270" sldId="277"/>
            <ac:spMk id="3" creationId="{E24B329F-D92C-4815-B4A6-FAF2A049FB8F}"/>
          </ac:spMkLst>
        </pc:spChg>
        <pc:spChg chg="add del mod">
          <ac:chgData name="Jonathan Henin" userId="d0ea2f35bc55f63b" providerId="LiveId" clId="{B87077A3-5E6D-498B-9B7E-E4F01C50B978}" dt="2020-05-27T02:09:04.511" v="1884" actId="478"/>
          <ac:spMkLst>
            <pc:docMk/>
            <pc:sldMk cId="786408270" sldId="277"/>
            <ac:spMk id="9" creationId="{919B44F7-6894-48AE-81EC-3CD4B4221165}"/>
          </ac:spMkLst>
        </pc:spChg>
        <pc:spChg chg="mod">
          <ac:chgData name="Jonathan Henin" userId="d0ea2f35bc55f63b" providerId="LiveId" clId="{B87077A3-5E6D-498B-9B7E-E4F01C50B978}" dt="2020-05-27T02:29:21.124" v="2686" actId="20577"/>
          <ac:spMkLst>
            <pc:docMk/>
            <pc:sldMk cId="786408270" sldId="277"/>
            <ac:spMk id="93" creationId="{00000000-0000-0000-0000-000000000000}"/>
          </ac:spMkLst>
        </pc:spChg>
        <pc:spChg chg="mod">
          <ac:chgData name="Jonathan Henin" userId="d0ea2f35bc55f63b" providerId="LiveId" clId="{B87077A3-5E6D-498B-9B7E-E4F01C50B978}" dt="2020-05-29T04:32:29.109" v="35011" actId="20577"/>
          <ac:spMkLst>
            <pc:docMk/>
            <pc:sldMk cId="786408270" sldId="277"/>
            <ac:spMk id="94" creationId="{00000000-0000-0000-0000-000000000000}"/>
          </ac:spMkLst>
        </pc:spChg>
        <pc:picChg chg="del">
          <ac:chgData name="Jonathan Henin" userId="d0ea2f35bc55f63b" providerId="LiveId" clId="{B87077A3-5E6D-498B-9B7E-E4F01C50B978}" dt="2020-05-28T01:54:25.371" v="8518" actId="478"/>
          <ac:picMkLst>
            <pc:docMk/>
            <pc:sldMk cId="786408270" sldId="277"/>
            <ac:picMk id="4" creationId="{F619CCC8-0F77-427F-A88C-06CA4C3ABAF9}"/>
          </ac:picMkLst>
        </pc:picChg>
        <pc:picChg chg="add mod">
          <ac:chgData name="Jonathan Henin" userId="d0ea2f35bc55f63b" providerId="LiveId" clId="{B87077A3-5E6D-498B-9B7E-E4F01C50B978}" dt="2020-05-27T02:29:02.942" v="2685" actId="1076"/>
          <ac:picMkLst>
            <pc:docMk/>
            <pc:sldMk cId="786408270" sldId="277"/>
            <ac:picMk id="5" creationId="{58BDCCD2-695B-4D4B-BB1D-D62B8452E87D}"/>
          </ac:picMkLst>
        </pc:picChg>
        <pc:picChg chg="mod">
          <ac:chgData name="Jonathan Henin" userId="d0ea2f35bc55f63b" providerId="LiveId" clId="{B87077A3-5E6D-498B-9B7E-E4F01C50B978}" dt="2020-05-29T04:54:46.365" v="35068"/>
          <ac:picMkLst>
            <pc:docMk/>
            <pc:sldMk cId="786408270" sldId="277"/>
            <ac:picMk id="6" creationId="{78550CE1-F80F-4D12-A787-3578DD9C4E7F}"/>
          </ac:picMkLst>
        </pc:picChg>
        <pc:picChg chg="del">
          <ac:chgData name="Jonathan Henin" userId="d0ea2f35bc55f63b" providerId="LiveId" clId="{B87077A3-5E6D-498B-9B7E-E4F01C50B978}" dt="2020-05-27T01:31:34.192" v="1086" actId="478"/>
          <ac:picMkLst>
            <pc:docMk/>
            <pc:sldMk cId="786408270" sldId="277"/>
            <ac:picMk id="1026" creationId="{22D15856-4DCB-498D-94E0-A15731A6003D}"/>
          </ac:picMkLst>
        </pc:picChg>
        <pc:picChg chg="add del mod">
          <ac:chgData name="Jonathan Henin" userId="d0ea2f35bc55f63b" providerId="LiveId" clId="{B87077A3-5E6D-498B-9B7E-E4F01C50B978}" dt="2020-05-27T02:09:00.655" v="1881" actId="478"/>
          <ac:picMkLst>
            <pc:docMk/>
            <pc:sldMk cId="786408270" sldId="277"/>
            <ac:picMk id="2050" creationId="{29DF68F5-5196-4318-B290-94465997AFCA}"/>
          </ac:picMkLst>
        </pc:picChg>
        <pc:picChg chg="add del mod">
          <ac:chgData name="Jonathan Henin" userId="d0ea2f35bc55f63b" providerId="LiveId" clId="{B87077A3-5E6D-498B-9B7E-E4F01C50B978}" dt="2020-05-27T02:09:00.028" v="1880" actId="478"/>
          <ac:picMkLst>
            <pc:docMk/>
            <pc:sldMk cId="786408270" sldId="277"/>
            <ac:picMk id="2052" creationId="{3616E4E6-7957-43E5-AEB5-74C45D261373}"/>
          </ac:picMkLst>
        </pc:picChg>
      </pc:sldChg>
      <pc:sldChg chg="delSp modSp add modTransition delAnim modAnim modNotesTx">
        <pc:chgData name="Jonathan Henin" userId="d0ea2f35bc55f63b" providerId="LiveId" clId="{B87077A3-5E6D-498B-9B7E-E4F01C50B978}" dt="2020-05-29T04:55:21.505" v="35070"/>
        <pc:sldMkLst>
          <pc:docMk/>
          <pc:sldMk cId="2384269038" sldId="278"/>
        </pc:sldMkLst>
        <pc:spChg chg="del">
          <ac:chgData name="Jonathan Henin" userId="d0ea2f35bc55f63b" providerId="LiveId" clId="{B87077A3-5E6D-498B-9B7E-E4F01C50B978}" dt="2020-05-27T03:01:05.514" v="3543" actId="478"/>
          <ac:spMkLst>
            <pc:docMk/>
            <pc:sldMk cId="2384269038" sldId="278"/>
            <ac:spMk id="2" creationId="{D4F2CC54-2B16-4DA4-A8B6-4A39F31FE8B3}"/>
          </ac:spMkLst>
        </pc:spChg>
        <pc:spChg chg="mod">
          <ac:chgData name="Jonathan Henin" userId="d0ea2f35bc55f63b" providerId="LiveId" clId="{B87077A3-5E6D-498B-9B7E-E4F01C50B978}" dt="2020-05-27T03:15:07.608" v="4548" actId="1076"/>
          <ac:spMkLst>
            <pc:docMk/>
            <pc:sldMk cId="2384269038" sldId="278"/>
            <ac:spMk id="3" creationId="{E24B329F-D92C-4815-B4A6-FAF2A049FB8F}"/>
          </ac:spMkLst>
        </pc:spChg>
        <pc:spChg chg="del">
          <ac:chgData name="Jonathan Henin" userId="d0ea2f35bc55f63b" providerId="LiveId" clId="{B87077A3-5E6D-498B-9B7E-E4F01C50B978}" dt="2020-05-27T03:01:10.118" v="3545" actId="478"/>
          <ac:spMkLst>
            <pc:docMk/>
            <pc:sldMk cId="2384269038" sldId="278"/>
            <ac:spMk id="9" creationId="{919B44F7-6894-48AE-81EC-3CD4B4221165}"/>
          </ac:spMkLst>
        </pc:spChg>
        <pc:spChg chg="mod">
          <ac:chgData name="Jonathan Henin" userId="d0ea2f35bc55f63b" providerId="LiveId" clId="{B87077A3-5E6D-498B-9B7E-E4F01C50B978}" dt="2020-05-27T02:59:34.540" v="3541" actId="20577"/>
          <ac:spMkLst>
            <pc:docMk/>
            <pc:sldMk cId="2384269038" sldId="278"/>
            <ac:spMk id="93" creationId="{00000000-0000-0000-0000-000000000000}"/>
          </ac:spMkLst>
        </pc:spChg>
        <pc:spChg chg="mod">
          <ac:chgData name="Jonathan Henin" userId="d0ea2f35bc55f63b" providerId="LiveId" clId="{B87077A3-5E6D-498B-9B7E-E4F01C50B978}" dt="2020-05-28T05:47:23.383" v="19829" actId="207"/>
          <ac:spMkLst>
            <pc:docMk/>
            <pc:sldMk cId="2384269038" sldId="278"/>
            <ac:spMk id="94" creationId="{00000000-0000-0000-0000-000000000000}"/>
          </ac:spMkLst>
        </pc:spChg>
        <pc:picChg chg="del">
          <ac:chgData name="Jonathan Henin" userId="d0ea2f35bc55f63b" providerId="LiveId" clId="{B87077A3-5E6D-498B-9B7E-E4F01C50B978}" dt="2020-05-28T01:54:19.357" v="8516" actId="478"/>
          <ac:picMkLst>
            <pc:docMk/>
            <pc:sldMk cId="2384269038" sldId="278"/>
            <ac:picMk id="4" creationId="{F619CCC8-0F77-427F-A88C-06CA4C3ABAF9}"/>
          </ac:picMkLst>
        </pc:picChg>
        <pc:picChg chg="mod">
          <ac:chgData name="Jonathan Henin" userId="d0ea2f35bc55f63b" providerId="LiveId" clId="{B87077A3-5E6D-498B-9B7E-E4F01C50B978}" dt="2020-05-29T04:55:21.505" v="35070"/>
          <ac:picMkLst>
            <pc:docMk/>
            <pc:sldMk cId="2384269038" sldId="278"/>
            <ac:picMk id="5" creationId="{FBBFCA14-80E1-4D25-8C29-BC2AF6A960A3}"/>
          </ac:picMkLst>
        </pc:picChg>
        <pc:picChg chg="del">
          <ac:chgData name="Jonathan Henin" userId="d0ea2f35bc55f63b" providerId="LiveId" clId="{B87077A3-5E6D-498B-9B7E-E4F01C50B978}" dt="2020-05-27T03:01:04.385" v="3542" actId="478"/>
          <ac:picMkLst>
            <pc:docMk/>
            <pc:sldMk cId="2384269038" sldId="278"/>
            <ac:picMk id="2050" creationId="{29DF68F5-5196-4318-B290-94465997AFCA}"/>
          </ac:picMkLst>
        </pc:picChg>
        <pc:picChg chg="mod">
          <ac:chgData name="Jonathan Henin" userId="d0ea2f35bc55f63b" providerId="LiveId" clId="{B87077A3-5E6D-498B-9B7E-E4F01C50B978}" dt="2020-05-27T03:15:05.218" v="4547" actId="14100"/>
          <ac:picMkLst>
            <pc:docMk/>
            <pc:sldMk cId="2384269038" sldId="278"/>
            <ac:picMk id="2052" creationId="{3616E4E6-7957-43E5-AEB5-74C45D261373}"/>
          </ac:picMkLst>
        </pc:picChg>
      </pc:sldChg>
      <pc:sldChg chg="addSp delSp modSp add ord modTransition delAnim modAnim modNotesTx">
        <pc:chgData name="Jonathan Henin" userId="d0ea2f35bc55f63b" providerId="LiveId" clId="{B87077A3-5E6D-498B-9B7E-E4F01C50B978}" dt="2020-05-29T04:55:04.081" v="35069"/>
        <pc:sldMkLst>
          <pc:docMk/>
          <pc:sldMk cId="269787858" sldId="279"/>
        </pc:sldMkLst>
        <pc:spChg chg="del mod">
          <ac:chgData name="Jonathan Henin" userId="d0ea2f35bc55f63b" providerId="LiveId" clId="{B87077A3-5E6D-498B-9B7E-E4F01C50B978}" dt="2020-05-27T02:53:14.196" v="3404" actId="478"/>
          <ac:spMkLst>
            <pc:docMk/>
            <pc:sldMk cId="269787858" sldId="279"/>
            <ac:spMk id="2" creationId="{D4F2CC54-2B16-4DA4-A8B6-4A39F31FE8B3}"/>
          </ac:spMkLst>
        </pc:spChg>
        <pc:spChg chg="del mod">
          <ac:chgData name="Jonathan Henin" userId="d0ea2f35bc55f63b" providerId="LiveId" clId="{B87077A3-5E6D-498B-9B7E-E4F01C50B978}" dt="2020-05-27T02:42:30.442" v="3191" actId="478"/>
          <ac:spMkLst>
            <pc:docMk/>
            <pc:sldMk cId="269787858" sldId="279"/>
            <ac:spMk id="3" creationId="{E24B329F-D92C-4815-B4A6-FAF2A049FB8F}"/>
          </ac:spMkLst>
        </pc:spChg>
        <pc:spChg chg="add mod">
          <ac:chgData name="Jonathan Henin" userId="d0ea2f35bc55f63b" providerId="LiveId" clId="{B87077A3-5E6D-498B-9B7E-E4F01C50B978}" dt="2020-05-27T02:55:15.311" v="3452" actId="14100"/>
          <ac:spMkLst>
            <pc:docMk/>
            <pc:sldMk cId="269787858" sldId="279"/>
            <ac:spMk id="6" creationId="{A38D700D-7C44-4A19-B129-CB0A780E9CC1}"/>
          </ac:spMkLst>
        </pc:spChg>
        <pc:spChg chg="add mod">
          <ac:chgData name="Jonathan Henin" userId="d0ea2f35bc55f63b" providerId="LiveId" clId="{B87077A3-5E6D-498B-9B7E-E4F01C50B978}" dt="2020-05-28T04:48:07.644" v="15387" actId="1076"/>
          <ac:spMkLst>
            <pc:docMk/>
            <pc:sldMk cId="269787858" sldId="279"/>
            <ac:spMk id="7" creationId="{B30A2E25-BC1C-4DE7-A99D-32D40B704D40}"/>
          </ac:spMkLst>
        </pc:spChg>
        <pc:spChg chg="del mod">
          <ac:chgData name="Jonathan Henin" userId="d0ea2f35bc55f63b" providerId="LiveId" clId="{B87077A3-5E6D-498B-9B7E-E4F01C50B978}" dt="2020-05-27T02:42:31.626" v="3192" actId="478"/>
          <ac:spMkLst>
            <pc:docMk/>
            <pc:sldMk cId="269787858" sldId="279"/>
            <ac:spMk id="9" creationId="{919B44F7-6894-48AE-81EC-3CD4B4221165}"/>
          </ac:spMkLst>
        </pc:spChg>
        <pc:spChg chg="mod">
          <ac:chgData name="Jonathan Henin" userId="d0ea2f35bc55f63b" providerId="LiveId" clId="{B87077A3-5E6D-498B-9B7E-E4F01C50B978}" dt="2020-05-27T04:27:17.196" v="5774" actId="20577"/>
          <ac:spMkLst>
            <pc:docMk/>
            <pc:sldMk cId="269787858" sldId="279"/>
            <ac:spMk id="93" creationId="{00000000-0000-0000-0000-000000000000}"/>
          </ac:spMkLst>
        </pc:spChg>
        <pc:spChg chg="mod">
          <ac:chgData name="Jonathan Henin" userId="d0ea2f35bc55f63b" providerId="LiveId" clId="{B87077A3-5E6D-498B-9B7E-E4F01C50B978}" dt="2020-05-29T03:13:27.488" v="33856" actId="20577"/>
          <ac:spMkLst>
            <pc:docMk/>
            <pc:sldMk cId="269787858" sldId="279"/>
            <ac:spMk id="94" creationId="{00000000-0000-0000-0000-000000000000}"/>
          </ac:spMkLst>
        </pc:spChg>
        <pc:picChg chg="del">
          <ac:chgData name="Jonathan Henin" userId="d0ea2f35bc55f63b" providerId="LiveId" clId="{B87077A3-5E6D-498B-9B7E-E4F01C50B978}" dt="2020-05-28T01:54:22.377" v="8517" actId="478"/>
          <ac:picMkLst>
            <pc:docMk/>
            <pc:sldMk cId="269787858" sldId="279"/>
            <ac:picMk id="4" creationId="{F619CCC8-0F77-427F-A88C-06CA4C3ABAF9}"/>
          </ac:picMkLst>
        </pc:picChg>
        <pc:picChg chg="add mod">
          <ac:chgData name="Jonathan Henin" userId="d0ea2f35bc55f63b" providerId="LiveId" clId="{B87077A3-5E6D-498B-9B7E-E4F01C50B978}" dt="2020-05-27T02:55:20.663" v="3455" actId="1076"/>
          <ac:picMkLst>
            <pc:docMk/>
            <pc:sldMk cId="269787858" sldId="279"/>
            <ac:picMk id="5" creationId="{974EFFC8-FCF1-4A77-975B-6B25FBA690AA}"/>
          </ac:picMkLst>
        </pc:picChg>
        <pc:picChg chg="mod">
          <ac:chgData name="Jonathan Henin" userId="d0ea2f35bc55f63b" providerId="LiveId" clId="{B87077A3-5E6D-498B-9B7E-E4F01C50B978}" dt="2020-05-29T04:55:04.081" v="35069"/>
          <ac:picMkLst>
            <pc:docMk/>
            <pc:sldMk cId="269787858" sldId="279"/>
            <ac:picMk id="8" creationId="{6D2D7993-5DD0-4C1F-B944-7628D12A5B49}"/>
          </ac:picMkLst>
        </pc:picChg>
        <pc:picChg chg="mod">
          <ac:chgData name="Jonathan Henin" userId="d0ea2f35bc55f63b" providerId="LiveId" clId="{B87077A3-5E6D-498B-9B7E-E4F01C50B978}" dt="2020-05-27T03:03:11.448" v="3610" actId="1076"/>
          <ac:picMkLst>
            <pc:docMk/>
            <pc:sldMk cId="269787858" sldId="279"/>
            <ac:picMk id="2050" creationId="{29DF68F5-5196-4318-B290-94465997AFCA}"/>
          </ac:picMkLst>
        </pc:picChg>
        <pc:picChg chg="del">
          <ac:chgData name="Jonathan Henin" userId="d0ea2f35bc55f63b" providerId="LiveId" clId="{B87077A3-5E6D-498B-9B7E-E4F01C50B978}" dt="2020-05-27T02:42:26.672" v="3188" actId="478"/>
          <ac:picMkLst>
            <pc:docMk/>
            <pc:sldMk cId="269787858" sldId="279"/>
            <ac:picMk id="2052" creationId="{3616E4E6-7957-43E5-AEB5-74C45D261373}"/>
          </ac:picMkLst>
        </pc:picChg>
      </pc:sldChg>
      <pc:sldChg chg="addSp delSp modSp add modTransition delAnim modAnim modNotesTx">
        <pc:chgData name="Jonathan Henin" userId="d0ea2f35bc55f63b" providerId="LiveId" clId="{B87077A3-5E6D-498B-9B7E-E4F01C50B978}" dt="2020-05-29T04:58:44.114" v="35090"/>
        <pc:sldMkLst>
          <pc:docMk/>
          <pc:sldMk cId="3154110061" sldId="280"/>
        </pc:sldMkLst>
        <pc:spChg chg="add del mod">
          <ac:chgData name="Jonathan Henin" userId="d0ea2f35bc55f63b" providerId="LiveId" clId="{B87077A3-5E6D-498B-9B7E-E4F01C50B978}" dt="2020-05-28T05:42:44.871" v="19768" actId="478"/>
          <ac:spMkLst>
            <pc:docMk/>
            <pc:sldMk cId="3154110061" sldId="280"/>
            <ac:spMk id="2" creationId="{FED1B791-CA70-4FF2-9814-2AC51C96A92F}"/>
          </ac:spMkLst>
        </pc:spChg>
        <pc:spChg chg="del mod">
          <ac:chgData name="Jonathan Henin" userId="d0ea2f35bc55f63b" providerId="LiveId" clId="{B87077A3-5E6D-498B-9B7E-E4F01C50B978}" dt="2020-05-27T03:21:23.888" v="4728" actId="478"/>
          <ac:spMkLst>
            <pc:docMk/>
            <pc:sldMk cId="3154110061" sldId="280"/>
            <ac:spMk id="3" creationId="{E24B329F-D92C-4815-B4A6-FAF2A049FB8F}"/>
          </ac:spMkLst>
        </pc:spChg>
        <pc:spChg chg="add del mod">
          <ac:chgData name="Jonathan Henin" userId="d0ea2f35bc55f63b" providerId="LiveId" clId="{B87077A3-5E6D-498B-9B7E-E4F01C50B978}" dt="2020-05-28T05:44:16.148" v="19791" actId="11529"/>
          <ac:spMkLst>
            <pc:docMk/>
            <pc:sldMk cId="3154110061" sldId="280"/>
            <ac:spMk id="5" creationId="{7D0E9E7F-BD2D-4D3D-91C3-69BAC261469A}"/>
          </ac:spMkLst>
        </pc:spChg>
        <pc:spChg chg="add mod">
          <ac:chgData name="Jonathan Henin" userId="d0ea2f35bc55f63b" providerId="LiveId" clId="{B87077A3-5E6D-498B-9B7E-E4F01C50B978}" dt="2020-05-28T05:46:39.335" v="19825" actId="255"/>
          <ac:spMkLst>
            <pc:docMk/>
            <pc:sldMk cId="3154110061" sldId="280"/>
            <ac:spMk id="6" creationId="{97B53C56-0B6A-4DB8-BFC3-AAD5EB9CA82D}"/>
          </ac:spMkLst>
        </pc:spChg>
        <pc:spChg chg="add mod">
          <ac:chgData name="Jonathan Henin" userId="d0ea2f35bc55f63b" providerId="LiveId" clId="{B87077A3-5E6D-498B-9B7E-E4F01C50B978}" dt="2020-05-28T20:52:38.592" v="21518" actId="20577"/>
          <ac:spMkLst>
            <pc:docMk/>
            <pc:sldMk cId="3154110061" sldId="280"/>
            <ac:spMk id="8" creationId="{C98E1681-7C0F-4CA2-8CC5-10F22112E583}"/>
          </ac:spMkLst>
        </pc:spChg>
        <pc:spChg chg="add mod">
          <ac:chgData name="Jonathan Henin" userId="d0ea2f35bc55f63b" providerId="LiveId" clId="{B87077A3-5E6D-498B-9B7E-E4F01C50B978}" dt="2020-05-28T06:29:51.291" v="21489" actId="20577"/>
          <ac:spMkLst>
            <pc:docMk/>
            <pc:sldMk cId="3154110061" sldId="280"/>
            <ac:spMk id="9" creationId="{463C8ED9-BCB6-4441-A092-C1FE67C969DA}"/>
          </ac:spMkLst>
        </pc:spChg>
        <pc:spChg chg="add del mod">
          <ac:chgData name="Jonathan Henin" userId="d0ea2f35bc55f63b" providerId="LiveId" clId="{B87077A3-5E6D-498B-9B7E-E4F01C50B978}" dt="2020-05-28T05:44:41.923" v="19802" actId="14100"/>
          <ac:spMkLst>
            <pc:docMk/>
            <pc:sldMk cId="3154110061" sldId="280"/>
            <ac:spMk id="11" creationId="{22A05B8D-2620-4A2B-BFC1-CC812FB11EE7}"/>
          </ac:spMkLst>
        </pc:spChg>
        <pc:spChg chg="add del mod">
          <ac:chgData name="Jonathan Henin" userId="d0ea2f35bc55f63b" providerId="LiveId" clId="{B87077A3-5E6D-498B-9B7E-E4F01C50B978}" dt="2020-05-28T20:52:24.228" v="21516" actId="478"/>
          <ac:spMkLst>
            <pc:docMk/>
            <pc:sldMk cId="3154110061" sldId="280"/>
            <ac:spMk id="14" creationId="{E92E8E13-B693-4949-AEDB-68CC99BE94F8}"/>
          </ac:spMkLst>
        </pc:spChg>
        <pc:spChg chg="add mod">
          <ac:chgData name="Jonathan Henin" userId="d0ea2f35bc55f63b" providerId="LiveId" clId="{B87077A3-5E6D-498B-9B7E-E4F01C50B978}" dt="2020-05-28T23:03:59.707" v="22428" actId="20577"/>
          <ac:spMkLst>
            <pc:docMk/>
            <pc:sldMk cId="3154110061" sldId="280"/>
            <ac:spMk id="15" creationId="{0C1A011E-CF5D-47D6-BC8A-134D4632FB0F}"/>
          </ac:spMkLst>
        </pc:spChg>
        <pc:spChg chg="mod">
          <ac:chgData name="Jonathan Henin" userId="d0ea2f35bc55f63b" providerId="LiveId" clId="{B87077A3-5E6D-498B-9B7E-E4F01C50B978}" dt="2020-05-28T20:51:46.215" v="21507" actId="20577"/>
          <ac:spMkLst>
            <pc:docMk/>
            <pc:sldMk cId="3154110061" sldId="280"/>
            <ac:spMk id="93" creationId="{00000000-0000-0000-0000-000000000000}"/>
          </ac:spMkLst>
        </pc:spChg>
        <pc:spChg chg="mod">
          <ac:chgData name="Jonathan Henin" userId="d0ea2f35bc55f63b" providerId="LiveId" clId="{B87077A3-5E6D-498B-9B7E-E4F01C50B978}" dt="2020-05-28T20:52:20.315" v="21515" actId="20577"/>
          <ac:spMkLst>
            <pc:docMk/>
            <pc:sldMk cId="3154110061" sldId="280"/>
            <ac:spMk id="94" creationId="{00000000-0000-0000-0000-000000000000}"/>
          </ac:spMkLst>
        </pc:spChg>
        <pc:picChg chg="del">
          <ac:chgData name="Jonathan Henin" userId="d0ea2f35bc55f63b" providerId="LiveId" clId="{B87077A3-5E6D-498B-9B7E-E4F01C50B978}" dt="2020-05-28T01:54:16.479" v="8515" actId="478"/>
          <ac:picMkLst>
            <pc:docMk/>
            <pc:sldMk cId="3154110061" sldId="280"/>
            <ac:picMk id="4" creationId="{F619CCC8-0F77-427F-A88C-06CA4C3ABAF9}"/>
          </ac:picMkLst>
        </pc:picChg>
        <pc:picChg chg="mod">
          <ac:chgData name="Jonathan Henin" userId="d0ea2f35bc55f63b" providerId="LiveId" clId="{B87077A3-5E6D-498B-9B7E-E4F01C50B978}" dt="2020-05-29T04:55:37.458" v="35071"/>
          <ac:picMkLst>
            <pc:docMk/>
            <pc:sldMk cId="3154110061" sldId="280"/>
            <ac:picMk id="7" creationId="{BD739336-882E-4E24-BD33-49D7466D00A4}"/>
          </ac:picMkLst>
        </pc:picChg>
        <pc:picChg chg="mod">
          <ac:chgData name="Jonathan Henin" userId="d0ea2f35bc55f63b" providerId="LiveId" clId="{B87077A3-5E6D-498B-9B7E-E4F01C50B978}" dt="2020-05-29T04:58:44.114" v="35090"/>
          <ac:picMkLst>
            <pc:docMk/>
            <pc:sldMk cId="3154110061" sldId="280"/>
            <ac:picMk id="10" creationId="{E1C50953-B379-4C6D-AAD8-BD03E3219389}"/>
          </ac:picMkLst>
        </pc:picChg>
        <pc:picChg chg="del">
          <ac:chgData name="Jonathan Henin" userId="d0ea2f35bc55f63b" providerId="LiveId" clId="{B87077A3-5E6D-498B-9B7E-E4F01C50B978}" dt="2020-05-27T03:21:21.344" v="4726" actId="478"/>
          <ac:picMkLst>
            <pc:docMk/>
            <pc:sldMk cId="3154110061" sldId="280"/>
            <ac:picMk id="2052" creationId="{3616E4E6-7957-43E5-AEB5-74C45D261373}"/>
          </ac:picMkLst>
        </pc:picChg>
        <pc:picChg chg="add del mod">
          <ac:chgData name="Jonathan Henin" userId="d0ea2f35bc55f63b" providerId="LiveId" clId="{B87077A3-5E6D-498B-9B7E-E4F01C50B978}" dt="2020-05-28T05:37:26.256" v="19615" actId="1076"/>
          <ac:picMkLst>
            <pc:docMk/>
            <pc:sldMk cId="3154110061" sldId="280"/>
            <ac:picMk id="3074" creationId="{F6752118-8E5A-4525-9F33-337947CBC1FE}"/>
          </ac:picMkLst>
        </pc:picChg>
      </pc:sldChg>
      <pc:sldChg chg="add del">
        <pc:chgData name="Jonathan Henin" userId="d0ea2f35bc55f63b" providerId="LiveId" clId="{B87077A3-5E6D-498B-9B7E-E4F01C50B978}" dt="2020-05-27T04:28:25.089" v="5776"/>
        <pc:sldMkLst>
          <pc:docMk/>
          <pc:sldMk cId="450444443" sldId="281"/>
        </pc:sldMkLst>
      </pc:sldChg>
      <pc:sldChg chg="delSp modSp add modTransition delAnim modAnim modNotesTx">
        <pc:chgData name="Jonathan Henin" userId="d0ea2f35bc55f63b" providerId="LiveId" clId="{B87077A3-5E6D-498B-9B7E-E4F01C50B978}" dt="2020-05-29T04:56:28.608" v="35078"/>
        <pc:sldMkLst>
          <pc:docMk/>
          <pc:sldMk cId="4285884623" sldId="281"/>
        </pc:sldMkLst>
        <pc:spChg chg="mod">
          <ac:chgData name="Jonathan Henin" userId="d0ea2f35bc55f63b" providerId="LiveId" clId="{B87077A3-5E6D-498B-9B7E-E4F01C50B978}" dt="2020-05-28T01:55:23.309" v="8533" actId="1076"/>
          <ac:spMkLst>
            <pc:docMk/>
            <pc:sldMk cId="4285884623" sldId="281"/>
            <ac:spMk id="12" creationId="{649A3E6D-3083-4E4C-B66D-7A48BF44AF77}"/>
          </ac:spMkLst>
        </pc:spChg>
        <pc:spChg chg="del">
          <ac:chgData name="Jonathan Henin" userId="d0ea2f35bc55f63b" providerId="LiveId" clId="{B87077A3-5E6D-498B-9B7E-E4F01C50B978}" dt="2020-05-28T01:46:50.738" v="8455" actId="478"/>
          <ac:spMkLst>
            <pc:docMk/>
            <pc:sldMk cId="4285884623" sldId="281"/>
            <ac:spMk id="14" creationId="{CFBC38E6-2452-4B77-B223-BDA8CCCBB039}"/>
          </ac:spMkLst>
        </pc:spChg>
        <pc:picChg chg="mod">
          <ac:chgData name="Jonathan Henin" userId="d0ea2f35bc55f63b" providerId="LiveId" clId="{B87077A3-5E6D-498B-9B7E-E4F01C50B978}" dt="2020-05-29T04:56:28.608" v="35078"/>
          <ac:picMkLst>
            <pc:docMk/>
            <pc:sldMk cId="4285884623" sldId="281"/>
            <ac:picMk id="2" creationId="{176CECC5-396D-4715-BEAC-6EF4610014AF}"/>
          </ac:picMkLst>
        </pc:picChg>
        <pc:picChg chg="del">
          <ac:chgData name="Jonathan Henin" userId="d0ea2f35bc55f63b" providerId="LiveId" clId="{B87077A3-5E6D-498B-9B7E-E4F01C50B978}" dt="2020-05-28T01:46:49.488" v="8454" actId="478"/>
          <ac:picMkLst>
            <pc:docMk/>
            <pc:sldMk cId="4285884623" sldId="281"/>
            <ac:picMk id="3" creationId="{AACD3B69-4E73-4C78-9950-F281830697C6}"/>
          </ac:picMkLst>
        </pc:picChg>
        <pc:picChg chg="del">
          <ac:chgData name="Jonathan Henin" userId="d0ea2f35bc55f63b" providerId="LiveId" clId="{B87077A3-5E6D-498B-9B7E-E4F01C50B978}" dt="2020-05-28T01:54:43.007" v="8523" actId="478"/>
          <ac:picMkLst>
            <pc:docMk/>
            <pc:sldMk cId="4285884623" sldId="281"/>
            <ac:picMk id="8" creationId="{6FCCFB44-C9E5-433E-896F-2D8A13DFD6F4}"/>
          </ac:picMkLst>
        </pc:picChg>
        <pc:picChg chg="mod">
          <ac:chgData name="Jonathan Henin" userId="d0ea2f35bc55f63b" providerId="LiveId" clId="{B87077A3-5E6D-498B-9B7E-E4F01C50B978}" dt="2020-05-28T01:55:27.546" v="8535" actId="14100"/>
          <ac:picMkLst>
            <pc:docMk/>
            <pc:sldMk cId="4285884623" sldId="281"/>
            <ac:picMk id="9" creationId="{0D009FEA-AD98-43FD-A371-2B151AC295E1}"/>
          </ac:picMkLst>
        </pc:picChg>
      </pc:sldChg>
      <pc:sldChg chg="addSp delSp modSp add ord modTransition modAnim modNotesTx">
        <pc:chgData name="Jonathan Henin" userId="d0ea2f35bc55f63b" providerId="LiveId" clId="{B87077A3-5E6D-498B-9B7E-E4F01C50B978}" dt="2020-05-29T04:56:35.239" v="35079"/>
        <pc:sldMkLst>
          <pc:docMk/>
          <pc:sldMk cId="629230021" sldId="282"/>
        </pc:sldMkLst>
        <pc:spChg chg="mod">
          <ac:chgData name="Jonathan Henin" userId="d0ea2f35bc55f63b" providerId="LiveId" clId="{B87077A3-5E6D-498B-9B7E-E4F01C50B978}" dt="2020-05-28T02:16:32.083" v="8720" actId="20577"/>
          <ac:spMkLst>
            <pc:docMk/>
            <pc:sldMk cId="629230021" sldId="282"/>
            <ac:spMk id="158" creationId="{00000000-0000-0000-0000-000000000000}"/>
          </ac:spMkLst>
        </pc:spChg>
        <pc:picChg chg="add mod">
          <ac:chgData name="Jonathan Henin" userId="d0ea2f35bc55f63b" providerId="LiveId" clId="{B87077A3-5E6D-498B-9B7E-E4F01C50B978}" dt="2020-05-28T02:15:34.732" v="8684" actId="1076"/>
          <ac:picMkLst>
            <pc:docMk/>
            <pc:sldMk cId="629230021" sldId="282"/>
            <ac:picMk id="2" creationId="{57DCD064-D0EF-4A3A-91FC-B15BC7338B5C}"/>
          </ac:picMkLst>
        </pc:picChg>
        <pc:picChg chg="add mod">
          <ac:chgData name="Jonathan Henin" userId="d0ea2f35bc55f63b" providerId="LiveId" clId="{B87077A3-5E6D-498B-9B7E-E4F01C50B978}" dt="2020-05-28T02:15:53.190" v="8689" actId="1076"/>
          <ac:picMkLst>
            <pc:docMk/>
            <pc:sldMk cId="629230021" sldId="282"/>
            <ac:picMk id="3" creationId="{BFFF0E1C-CBEF-4D76-80DC-C595D47213EE}"/>
          </ac:picMkLst>
        </pc:picChg>
        <pc:picChg chg="del">
          <ac:chgData name="Jonathan Henin" userId="d0ea2f35bc55f63b" providerId="LiveId" clId="{B87077A3-5E6D-498B-9B7E-E4F01C50B978}" dt="2020-05-28T02:14:22.477" v="8673" actId="478"/>
          <ac:picMkLst>
            <pc:docMk/>
            <pc:sldMk cId="629230021" sldId="282"/>
            <ac:picMk id="4" creationId="{C64BBE59-75EA-44BE-88D3-9072B0C6953D}"/>
          </ac:picMkLst>
        </pc:picChg>
        <pc:picChg chg="del">
          <ac:chgData name="Jonathan Henin" userId="d0ea2f35bc55f63b" providerId="LiveId" clId="{B87077A3-5E6D-498B-9B7E-E4F01C50B978}" dt="2020-05-28T02:14:21.935" v="8672" actId="478"/>
          <ac:picMkLst>
            <pc:docMk/>
            <pc:sldMk cId="629230021" sldId="282"/>
            <ac:picMk id="5" creationId="{ED0FEDFA-1FD4-40A2-BD8B-8CAFEBB85FA3}"/>
          </ac:picMkLst>
        </pc:picChg>
        <pc:picChg chg="del">
          <ac:chgData name="Jonathan Henin" userId="d0ea2f35bc55f63b" providerId="LiveId" clId="{B87077A3-5E6D-498B-9B7E-E4F01C50B978}" dt="2020-05-28T02:14:23.720" v="8674" actId="478"/>
          <ac:picMkLst>
            <pc:docMk/>
            <pc:sldMk cId="629230021" sldId="282"/>
            <ac:picMk id="6" creationId="{FA915D9B-98AB-4187-963A-DF63F7A0455C}"/>
          </ac:picMkLst>
        </pc:picChg>
        <pc:picChg chg="del">
          <ac:chgData name="Jonathan Henin" userId="d0ea2f35bc55f63b" providerId="LiveId" clId="{B87077A3-5E6D-498B-9B7E-E4F01C50B978}" dt="2020-05-28T02:14:25.866" v="8676" actId="478"/>
          <ac:picMkLst>
            <pc:docMk/>
            <pc:sldMk cId="629230021" sldId="282"/>
            <ac:picMk id="7" creationId="{21F17D69-0F02-4577-B9A9-13406B331E74}"/>
          </ac:picMkLst>
        </pc:picChg>
        <pc:picChg chg="mod">
          <ac:chgData name="Jonathan Henin" userId="d0ea2f35bc55f63b" providerId="LiveId" clId="{B87077A3-5E6D-498B-9B7E-E4F01C50B978}" dt="2020-05-28T02:14:35.397" v="8680" actId="1076"/>
          <ac:picMkLst>
            <pc:docMk/>
            <pc:sldMk cId="629230021" sldId="282"/>
            <ac:picMk id="8" creationId="{E220D356-CCA6-4ADB-AC68-DCEA38D4DB3A}"/>
          </ac:picMkLst>
        </pc:picChg>
        <pc:picChg chg="mod">
          <ac:chgData name="Jonathan Henin" userId="d0ea2f35bc55f63b" providerId="LiveId" clId="{B87077A3-5E6D-498B-9B7E-E4F01C50B978}" dt="2020-05-29T04:56:35.239" v="35079"/>
          <ac:picMkLst>
            <pc:docMk/>
            <pc:sldMk cId="629230021" sldId="282"/>
            <ac:picMk id="9" creationId="{0E861F01-6A5E-4A61-BFE3-B91D7E6B2FA5}"/>
          </ac:picMkLst>
        </pc:picChg>
        <pc:picChg chg="mod">
          <ac:chgData name="Jonathan Henin" userId="d0ea2f35bc55f63b" providerId="LiveId" clId="{B87077A3-5E6D-498B-9B7E-E4F01C50B978}" dt="2020-05-28T02:14:37.532" v="8681" actId="1076"/>
          <ac:picMkLst>
            <pc:docMk/>
            <pc:sldMk cId="629230021" sldId="282"/>
            <ac:picMk id="12" creationId="{EFA4215F-09F5-4D4E-9CBA-E8ED286E04C8}"/>
          </ac:picMkLst>
        </pc:picChg>
        <pc:picChg chg="del">
          <ac:chgData name="Jonathan Henin" userId="d0ea2f35bc55f63b" providerId="LiveId" clId="{B87077A3-5E6D-498B-9B7E-E4F01C50B978}" dt="2020-05-28T02:13:59.500" v="8670" actId="478"/>
          <ac:picMkLst>
            <pc:docMk/>
            <pc:sldMk cId="629230021" sldId="282"/>
            <ac:picMk id="13" creationId="{870CA2F0-D84B-4AE6-AA43-4ADD9246399A}"/>
          </ac:picMkLst>
        </pc:picChg>
        <pc:picChg chg="del">
          <ac:chgData name="Jonathan Henin" userId="d0ea2f35bc55f63b" providerId="LiveId" clId="{B87077A3-5E6D-498B-9B7E-E4F01C50B978}" dt="2020-05-28T02:13:58.022" v="8669" actId="478"/>
          <ac:picMkLst>
            <pc:docMk/>
            <pc:sldMk cId="629230021" sldId="282"/>
            <ac:picMk id="15" creationId="{0AEEF60A-1A50-4710-A078-23AAC99A2D36}"/>
          </ac:picMkLst>
        </pc:picChg>
        <pc:picChg chg="del">
          <ac:chgData name="Jonathan Henin" userId="d0ea2f35bc55f63b" providerId="LiveId" clId="{B87077A3-5E6D-498B-9B7E-E4F01C50B978}" dt="2020-05-28T02:13:56.454" v="8668" actId="478"/>
          <ac:picMkLst>
            <pc:docMk/>
            <pc:sldMk cId="629230021" sldId="282"/>
            <ac:picMk id="16" creationId="{4659C1B4-A715-42F7-8F2B-74BD5F81FDC6}"/>
          </ac:picMkLst>
        </pc:picChg>
        <pc:picChg chg="del">
          <ac:chgData name="Jonathan Henin" userId="d0ea2f35bc55f63b" providerId="LiveId" clId="{B87077A3-5E6D-498B-9B7E-E4F01C50B978}" dt="2020-05-28T02:13:55.712" v="8667" actId="478"/>
          <ac:picMkLst>
            <pc:docMk/>
            <pc:sldMk cId="629230021" sldId="282"/>
            <ac:picMk id="17" creationId="{A3593793-5B18-4247-8D75-8A60A58A8E67}"/>
          </ac:picMkLst>
        </pc:picChg>
      </pc:sldChg>
      <pc:sldChg chg="delSp modSp add modTransition modAnim modNotesTx">
        <pc:chgData name="Jonathan Henin" userId="d0ea2f35bc55f63b" providerId="LiveId" clId="{B87077A3-5E6D-498B-9B7E-E4F01C50B978}" dt="2020-05-29T04:56:46.528" v="35081"/>
        <pc:sldMkLst>
          <pc:docMk/>
          <pc:sldMk cId="3570474770" sldId="283"/>
        </pc:sldMkLst>
        <pc:spChg chg="mod">
          <ac:chgData name="Jonathan Henin" userId="d0ea2f35bc55f63b" providerId="LiveId" clId="{B87077A3-5E6D-498B-9B7E-E4F01C50B978}" dt="2020-05-28T02:19:21.887" v="8813" actId="20577"/>
          <ac:spMkLst>
            <pc:docMk/>
            <pc:sldMk cId="3570474770" sldId="283"/>
            <ac:spMk id="158" creationId="{00000000-0000-0000-0000-000000000000}"/>
          </ac:spMkLst>
        </pc:spChg>
        <pc:picChg chg="mod">
          <ac:chgData name="Jonathan Henin" userId="d0ea2f35bc55f63b" providerId="LiveId" clId="{B87077A3-5E6D-498B-9B7E-E4F01C50B978}" dt="2020-05-29T04:56:46.528" v="35081"/>
          <ac:picMkLst>
            <pc:docMk/>
            <pc:sldMk cId="3570474770" sldId="283"/>
            <ac:picMk id="2" creationId="{A658DB02-40F3-415F-950D-31F047D10773}"/>
          </ac:picMkLst>
        </pc:picChg>
        <pc:picChg chg="del">
          <ac:chgData name="Jonathan Henin" userId="d0ea2f35bc55f63b" providerId="LiveId" clId="{B87077A3-5E6D-498B-9B7E-E4F01C50B978}" dt="2020-05-28T02:13:05.353" v="8655" actId="478"/>
          <ac:picMkLst>
            <pc:docMk/>
            <pc:sldMk cId="3570474770" sldId="283"/>
            <ac:picMk id="4" creationId="{C64BBE59-75EA-44BE-88D3-9072B0C6953D}"/>
          </ac:picMkLst>
        </pc:picChg>
        <pc:picChg chg="del">
          <ac:chgData name="Jonathan Henin" userId="d0ea2f35bc55f63b" providerId="LiveId" clId="{B87077A3-5E6D-498B-9B7E-E4F01C50B978}" dt="2020-05-28T02:13:04.099" v="8654" actId="478"/>
          <ac:picMkLst>
            <pc:docMk/>
            <pc:sldMk cId="3570474770" sldId="283"/>
            <ac:picMk id="5" creationId="{ED0FEDFA-1FD4-40A2-BD8B-8CAFEBB85FA3}"/>
          </ac:picMkLst>
        </pc:picChg>
        <pc:picChg chg="del">
          <ac:chgData name="Jonathan Henin" userId="d0ea2f35bc55f63b" providerId="LiveId" clId="{B87077A3-5E6D-498B-9B7E-E4F01C50B978}" dt="2020-05-28T02:13:07.350" v="8656" actId="478"/>
          <ac:picMkLst>
            <pc:docMk/>
            <pc:sldMk cId="3570474770" sldId="283"/>
            <ac:picMk id="6" creationId="{FA915D9B-98AB-4187-963A-DF63F7A0455C}"/>
          </ac:picMkLst>
        </pc:picChg>
        <pc:picChg chg="del mod">
          <ac:chgData name="Jonathan Henin" userId="d0ea2f35bc55f63b" providerId="LiveId" clId="{B87077A3-5E6D-498B-9B7E-E4F01C50B978}" dt="2020-05-28T02:13:07.868" v="8657" actId="478"/>
          <ac:picMkLst>
            <pc:docMk/>
            <pc:sldMk cId="3570474770" sldId="283"/>
            <ac:picMk id="7" creationId="{21F17D69-0F02-4577-B9A9-13406B331E74}"/>
          </ac:picMkLst>
        </pc:picChg>
        <pc:picChg chg="del">
          <ac:chgData name="Jonathan Henin" userId="d0ea2f35bc55f63b" providerId="LiveId" clId="{B87077A3-5E6D-498B-9B7E-E4F01C50B978}" dt="2020-05-28T02:12:53.088" v="8652" actId="478"/>
          <ac:picMkLst>
            <pc:docMk/>
            <pc:sldMk cId="3570474770" sldId="283"/>
            <ac:picMk id="8" creationId="{E220D356-CCA6-4ADB-AC68-DCEA38D4DB3A}"/>
          </ac:picMkLst>
        </pc:picChg>
        <pc:picChg chg="del">
          <ac:chgData name="Jonathan Henin" userId="d0ea2f35bc55f63b" providerId="LiveId" clId="{B87077A3-5E6D-498B-9B7E-E4F01C50B978}" dt="2020-05-28T02:13:13.293" v="8661" actId="478"/>
          <ac:picMkLst>
            <pc:docMk/>
            <pc:sldMk cId="3570474770" sldId="283"/>
            <ac:picMk id="12" creationId="{EFA4215F-09F5-4D4E-9CBA-E8ED286E04C8}"/>
          </ac:picMkLst>
        </pc:picChg>
        <pc:picChg chg="mod">
          <ac:chgData name="Jonathan Henin" userId="d0ea2f35bc55f63b" providerId="LiveId" clId="{B87077A3-5E6D-498B-9B7E-E4F01C50B978}" dt="2020-05-28T02:13:11.274" v="8659" actId="1076"/>
          <ac:picMkLst>
            <pc:docMk/>
            <pc:sldMk cId="3570474770" sldId="283"/>
            <ac:picMk id="13" creationId="{870CA2F0-D84B-4AE6-AA43-4ADD9246399A}"/>
          </ac:picMkLst>
        </pc:picChg>
        <pc:picChg chg="mod">
          <ac:chgData name="Jonathan Henin" userId="d0ea2f35bc55f63b" providerId="LiveId" clId="{B87077A3-5E6D-498B-9B7E-E4F01C50B978}" dt="2020-05-28T02:13:15.932" v="8662" actId="1076"/>
          <ac:picMkLst>
            <pc:docMk/>
            <pc:sldMk cId="3570474770" sldId="283"/>
            <ac:picMk id="15" creationId="{0AEEF60A-1A50-4710-A078-23AAC99A2D36}"/>
          </ac:picMkLst>
        </pc:picChg>
        <pc:picChg chg="del">
          <ac:chgData name="Jonathan Henin" userId="d0ea2f35bc55f63b" providerId="LiveId" clId="{B87077A3-5E6D-498B-9B7E-E4F01C50B978}" dt="2020-05-28T02:12:44.531" v="8651" actId="478"/>
          <ac:picMkLst>
            <pc:docMk/>
            <pc:sldMk cId="3570474770" sldId="283"/>
            <ac:picMk id="16" creationId="{4659C1B4-A715-42F7-8F2B-74BD5F81FDC6}"/>
          </ac:picMkLst>
        </pc:picChg>
        <pc:picChg chg="del">
          <ac:chgData name="Jonathan Henin" userId="d0ea2f35bc55f63b" providerId="LiveId" clId="{B87077A3-5E6D-498B-9B7E-E4F01C50B978}" dt="2020-05-28T02:12:43.690" v="8650" actId="478"/>
          <ac:picMkLst>
            <pc:docMk/>
            <pc:sldMk cId="3570474770" sldId="283"/>
            <ac:picMk id="17" creationId="{A3593793-5B18-4247-8D75-8A60A58A8E67}"/>
          </ac:picMkLst>
        </pc:picChg>
      </pc:sldChg>
      <pc:sldChg chg="delSp modSp add modTransition modAnim modNotesTx">
        <pc:chgData name="Jonathan Henin" userId="d0ea2f35bc55f63b" providerId="LiveId" clId="{B87077A3-5E6D-498B-9B7E-E4F01C50B978}" dt="2020-05-29T04:56:52.992" v="35082"/>
        <pc:sldMkLst>
          <pc:docMk/>
          <pc:sldMk cId="3277491184" sldId="284"/>
        </pc:sldMkLst>
        <pc:spChg chg="mod">
          <ac:chgData name="Jonathan Henin" userId="d0ea2f35bc55f63b" providerId="LiveId" clId="{B87077A3-5E6D-498B-9B7E-E4F01C50B978}" dt="2020-05-28T02:19:32.473" v="8828" actId="20577"/>
          <ac:spMkLst>
            <pc:docMk/>
            <pc:sldMk cId="3277491184" sldId="284"/>
            <ac:spMk id="158" creationId="{00000000-0000-0000-0000-000000000000}"/>
          </ac:spMkLst>
        </pc:spChg>
        <pc:picChg chg="mod">
          <ac:chgData name="Jonathan Henin" userId="d0ea2f35bc55f63b" providerId="LiveId" clId="{B87077A3-5E6D-498B-9B7E-E4F01C50B978}" dt="2020-05-29T04:56:52.992" v="35082"/>
          <ac:picMkLst>
            <pc:docMk/>
            <pc:sldMk cId="3277491184" sldId="284"/>
            <ac:picMk id="2" creationId="{FD2DE737-66B9-46A4-B2C1-FA8885863A2F}"/>
          </ac:picMkLst>
        </pc:picChg>
        <pc:picChg chg="del">
          <ac:chgData name="Jonathan Henin" userId="d0ea2f35bc55f63b" providerId="LiveId" clId="{B87077A3-5E6D-498B-9B7E-E4F01C50B978}" dt="2020-05-28T02:11:52.841" v="8637" actId="478"/>
          <ac:picMkLst>
            <pc:docMk/>
            <pc:sldMk cId="3277491184" sldId="284"/>
            <ac:picMk id="4" creationId="{C64BBE59-75EA-44BE-88D3-9072B0C6953D}"/>
          </ac:picMkLst>
        </pc:picChg>
        <pc:picChg chg="del">
          <ac:chgData name="Jonathan Henin" userId="d0ea2f35bc55f63b" providerId="LiveId" clId="{B87077A3-5E6D-498B-9B7E-E4F01C50B978}" dt="2020-05-28T02:11:52.513" v="8636" actId="478"/>
          <ac:picMkLst>
            <pc:docMk/>
            <pc:sldMk cId="3277491184" sldId="284"/>
            <ac:picMk id="5" creationId="{ED0FEDFA-1FD4-40A2-BD8B-8CAFEBB85FA3}"/>
          </ac:picMkLst>
        </pc:picChg>
        <pc:picChg chg="del">
          <ac:chgData name="Jonathan Henin" userId="d0ea2f35bc55f63b" providerId="LiveId" clId="{B87077A3-5E6D-498B-9B7E-E4F01C50B978}" dt="2020-05-28T02:11:57.041" v="8642" actId="478"/>
          <ac:picMkLst>
            <pc:docMk/>
            <pc:sldMk cId="3277491184" sldId="284"/>
            <ac:picMk id="6" creationId="{FA915D9B-98AB-4187-963A-DF63F7A0455C}"/>
          </ac:picMkLst>
        </pc:picChg>
        <pc:picChg chg="del">
          <ac:chgData name="Jonathan Henin" userId="d0ea2f35bc55f63b" providerId="LiveId" clId="{B87077A3-5E6D-498B-9B7E-E4F01C50B978}" dt="2020-05-28T02:11:55.376" v="8640" actId="478"/>
          <ac:picMkLst>
            <pc:docMk/>
            <pc:sldMk cId="3277491184" sldId="284"/>
            <ac:picMk id="7" creationId="{21F17D69-0F02-4577-B9A9-13406B331E74}"/>
          </ac:picMkLst>
        </pc:picChg>
        <pc:picChg chg="del">
          <ac:chgData name="Jonathan Henin" userId="d0ea2f35bc55f63b" providerId="LiveId" clId="{B87077A3-5E6D-498B-9B7E-E4F01C50B978}" dt="2020-05-28T02:11:53.707" v="8638" actId="478"/>
          <ac:picMkLst>
            <pc:docMk/>
            <pc:sldMk cId="3277491184" sldId="284"/>
            <ac:picMk id="8" creationId="{E220D356-CCA6-4ADB-AC68-DCEA38D4DB3A}"/>
          </ac:picMkLst>
        </pc:picChg>
        <pc:picChg chg="del">
          <ac:chgData name="Jonathan Henin" userId="d0ea2f35bc55f63b" providerId="LiveId" clId="{B87077A3-5E6D-498B-9B7E-E4F01C50B978}" dt="2020-05-28T02:11:58.016" v="8643" actId="478"/>
          <ac:picMkLst>
            <pc:docMk/>
            <pc:sldMk cId="3277491184" sldId="284"/>
            <ac:picMk id="12" creationId="{EFA4215F-09F5-4D4E-9CBA-E8ED286E04C8}"/>
          </ac:picMkLst>
        </pc:picChg>
        <pc:picChg chg="del">
          <ac:chgData name="Jonathan Henin" userId="d0ea2f35bc55f63b" providerId="LiveId" clId="{B87077A3-5E6D-498B-9B7E-E4F01C50B978}" dt="2020-05-28T02:11:54.535" v="8639" actId="478"/>
          <ac:picMkLst>
            <pc:docMk/>
            <pc:sldMk cId="3277491184" sldId="284"/>
            <ac:picMk id="13" creationId="{870CA2F0-D84B-4AE6-AA43-4ADD9246399A}"/>
          </ac:picMkLst>
        </pc:picChg>
        <pc:picChg chg="del">
          <ac:chgData name="Jonathan Henin" userId="d0ea2f35bc55f63b" providerId="LiveId" clId="{B87077A3-5E6D-498B-9B7E-E4F01C50B978}" dt="2020-05-28T02:11:56.330" v="8641" actId="478"/>
          <ac:picMkLst>
            <pc:docMk/>
            <pc:sldMk cId="3277491184" sldId="284"/>
            <ac:picMk id="15" creationId="{0AEEF60A-1A50-4710-A078-23AAC99A2D36}"/>
          </ac:picMkLst>
        </pc:picChg>
        <pc:picChg chg="mod">
          <ac:chgData name="Jonathan Henin" userId="d0ea2f35bc55f63b" providerId="LiveId" clId="{B87077A3-5E6D-498B-9B7E-E4F01C50B978}" dt="2020-05-28T02:12:04.540" v="8646" actId="1076"/>
          <ac:picMkLst>
            <pc:docMk/>
            <pc:sldMk cId="3277491184" sldId="284"/>
            <ac:picMk id="16" creationId="{4659C1B4-A715-42F7-8F2B-74BD5F81FDC6}"/>
          </ac:picMkLst>
        </pc:picChg>
        <pc:picChg chg="mod">
          <ac:chgData name="Jonathan Henin" userId="d0ea2f35bc55f63b" providerId="LiveId" clId="{B87077A3-5E6D-498B-9B7E-E4F01C50B978}" dt="2020-05-28T02:12:06.925" v="8647" actId="1076"/>
          <ac:picMkLst>
            <pc:docMk/>
            <pc:sldMk cId="3277491184" sldId="284"/>
            <ac:picMk id="17" creationId="{A3593793-5B18-4247-8D75-8A60A58A8E67}"/>
          </ac:picMkLst>
        </pc:picChg>
      </pc:sldChg>
      <pc:sldChg chg="addSp delSp modSp add modTransition modAnim modNotesTx">
        <pc:chgData name="Jonathan Henin" userId="d0ea2f35bc55f63b" providerId="LiveId" clId="{B87077A3-5E6D-498B-9B7E-E4F01C50B978}" dt="2020-05-29T04:55:47.222" v="35072"/>
        <pc:sldMkLst>
          <pc:docMk/>
          <pc:sldMk cId="1641234561" sldId="285"/>
        </pc:sldMkLst>
        <pc:spChg chg="del">
          <ac:chgData name="Jonathan Henin" userId="d0ea2f35bc55f63b" providerId="LiveId" clId="{B87077A3-5E6D-498B-9B7E-E4F01C50B978}" dt="2020-05-28T22:47:08.088" v="21769" actId="478"/>
          <ac:spMkLst>
            <pc:docMk/>
            <pc:sldMk cId="1641234561" sldId="285"/>
            <ac:spMk id="6" creationId="{97B53C56-0B6A-4DB8-BFC3-AAD5EB9CA82D}"/>
          </ac:spMkLst>
        </pc:spChg>
        <pc:spChg chg="del">
          <ac:chgData name="Jonathan Henin" userId="d0ea2f35bc55f63b" providerId="LiveId" clId="{B87077A3-5E6D-498B-9B7E-E4F01C50B978}" dt="2020-05-28T22:47:04.487" v="21767" actId="478"/>
          <ac:spMkLst>
            <pc:docMk/>
            <pc:sldMk cId="1641234561" sldId="285"/>
            <ac:spMk id="8" creationId="{C98E1681-7C0F-4CA2-8CC5-10F22112E583}"/>
          </ac:spMkLst>
        </pc:spChg>
        <pc:spChg chg="del mod">
          <ac:chgData name="Jonathan Henin" userId="d0ea2f35bc55f63b" providerId="LiveId" clId="{B87077A3-5E6D-498B-9B7E-E4F01C50B978}" dt="2020-05-28T23:02:05.298" v="22389" actId="478"/>
          <ac:spMkLst>
            <pc:docMk/>
            <pc:sldMk cId="1641234561" sldId="285"/>
            <ac:spMk id="9" creationId="{463C8ED9-BCB6-4441-A092-C1FE67C969DA}"/>
          </ac:spMkLst>
        </pc:spChg>
        <pc:spChg chg="del">
          <ac:chgData name="Jonathan Henin" userId="d0ea2f35bc55f63b" providerId="LiveId" clId="{B87077A3-5E6D-498B-9B7E-E4F01C50B978}" dt="2020-05-28T22:47:05.845" v="21768" actId="478"/>
          <ac:spMkLst>
            <pc:docMk/>
            <pc:sldMk cId="1641234561" sldId="285"/>
            <ac:spMk id="11" creationId="{22A05B8D-2620-4A2B-BFC1-CC812FB11EE7}"/>
          </ac:spMkLst>
        </pc:spChg>
        <pc:spChg chg="del">
          <ac:chgData name="Jonathan Henin" userId="d0ea2f35bc55f63b" providerId="LiveId" clId="{B87077A3-5E6D-498B-9B7E-E4F01C50B978}" dt="2020-05-28T22:46:57.797" v="21765" actId="478"/>
          <ac:spMkLst>
            <pc:docMk/>
            <pc:sldMk cId="1641234561" sldId="285"/>
            <ac:spMk id="14" creationId="{E92E8E13-B693-4949-AEDB-68CC99BE94F8}"/>
          </ac:spMkLst>
        </pc:spChg>
        <pc:spChg chg="mod">
          <ac:chgData name="Jonathan Henin" userId="d0ea2f35bc55f63b" providerId="LiveId" clId="{B87077A3-5E6D-498B-9B7E-E4F01C50B978}" dt="2020-05-28T20:52:00.235" v="21513" actId="20577"/>
          <ac:spMkLst>
            <pc:docMk/>
            <pc:sldMk cId="1641234561" sldId="285"/>
            <ac:spMk id="93" creationId="{00000000-0000-0000-0000-000000000000}"/>
          </ac:spMkLst>
        </pc:spChg>
        <pc:spChg chg="mod">
          <ac:chgData name="Jonathan Henin" userId="d0ea2f35bc55f63b" providerId="LiveId" clId="{B87077A3-5E6D-498B-9B7E-E4F01C50B978}" dt="2020-05-28T23:20:12.319" v="22507" actId="20577"/>
          <ac:spMkLst>
            <pc:docMk/>
            <pc:sldMk cId="1641234561" sldId="285"/>
            <ac:spMk id="94" creationId="{00000000-0000-0000-0000-000000000000}"/>
          </ac:spMkLst>
        </pc:spChg>
        <pc:picChg chg="mod">
          <ac:chgData name="Jonathan Henin" userId="d0ea2f35bc55f63b" providerId="LiveId" clId="{B87077A3-5E6D-498B-9B7E-E4F01C50B978}" dt="2020-05-29T04:55:47.222" v="35072"/>
          <ac:picMkLst>
            <pc:docMk/>
            <pc:sldMk cId="1641234561" sldId="285"/>
            <ac:picMk id="2" creationId="{39C9D080-1184-4D74-B482-C9827D55135C}"/>
          </ac:picMkLst>
        </pc:picChg>
        <pc:picChg chg="del">
          <ac:chgData name="Jonathan Henin" userId="d0ea2f35bc55f63b" providerId="LiveId" clId="{B87077A3-5E6D-498B-9B7E-E4F01C50B978}" dt="2020-05-28T22:46:55.884" v="21764" actId="478"/>
          <ac:picMkLst>
            <pc:docMk/>
            <pc:sldMk cId="1641234561" sldId="285"/>
            <ac:picMk id="3074" creationId="{F6752118-8E5A-4525-9F33-337947CBC1FE}"/>
          </ac:picMkLst>
        </pc:picChg>
        <pc:picChg chg="add mod">
          <ac:chgData name="Jonathan Henin" userId="d0ea2f35bc55f63b" providerId="LiveId" clId="{B87077A3-5E6D-498B-9B7E-E4F01C50B978}" dt="2020-05-28T23:03:31.531" v="22399" actId="1076"/>
          <ac:picMkLst>
            <pc:docMk/>
            <pc:sldMk cId="1641234561" sldId="285"/>
            <ac:picMk id="8194" creationId="{2B37CF95-9C09-47C4-AC9C-5C43AF717AC0}"/>
          </ac:picMkLst>
        </pc:picChg>
      </pc:sldChg>
    </pc:docChg>
  </pc:docChgLst>
  <pc:docChgLst>
    <pc:chgData name="Jonathan Henin" userId="d0ea2f35bc55f63b" providerId="LiveId" clId="{0EFD5ADC-882D-4CCC-9CDE-0070E50CE28F}"/>
    <pc:docChg chg="undo redo custSel addSld delSld modSld">
      <pc:chgData name="Jonathan Henin" userId="d0ea2f35bc55f63b" providerId="LiveId" clId="{0EFD5ADC-882D-4CCC-9CDE-0070E50CE28F}" dt="2020-05-04T00:54:14.817" v="22912" actId="20577"/>
      <pc:docMkLst>
        <pc:docMk/>
      </pc:docMkLst>
      <pc:sldChg chg="addSp delSp modSp modTransition addAnim delAnim modAnim">
        <pc:chgData name="Jonathan Henin" userId="d0ea2f35bc55f63b" providerId="LiveId" clId="{0EFD5ADC-882D-4CCC-9CDE-0070E50CE28F}" dt="2020-05-03T21:31:10.826" v="22487"/>
        <pc:sldMkLst>
          <pc:docMk/>
          <pc:sldMk cId="0" sldId="256"/>
        </pc:sldMkLst>
        <pc:spChg chg="mod">
          <ac:chgData name="Jonathan Henin" userId="d0ea2f35bc55f63b" providerId="LiveId" clId="{0EFD5ADC-882D-4CCC-9CDE-0070E50CE28F}" dt="2020-05-02T20:17:21.379" v="4" actId="207"/>
          <ac:spMkLst>
            <pc:docMk/>
            <pc:sldMk cId="0" sldId="256"/>
            <ac:spMk id="86" creationId="{00000000-0000-0000-0000-000000000000}"/>
          </ac:spMkLst>
        </pc:spChg>
        <pc:picChg chg="add del">
          <ac:chgData name="Jonathan Henin" userId="d0ea2f35bc55f63b" providerId="LiveId" clId="{0EFD5ADC-882D-4CCC-9CDE-0070E50CE28F}" dt="2020-05-03T21:28:27.984" v="22465" actId="478"/>
          <ac:picMkLst>
            <pc:docMk/>
            <pc:sldMk cId="0" sldId="256"/>
            <ac:picMk id="2" creationId="{1F240D73-02AB-4E3C-8E89-333A5963953A}"/>
          </ac:picMkLst>
        </pc:picChg>
        <pc:picChg chg="add del mod">
          <ac:chgData name="Jonathan Henin" userId="d0ea2f35bc55f63b" providerId="LiveId" clId="{0EFD5ADC-882D-4CCC-9CDE-0070E50CE28F}" dt="2020-05-03T21:28:30.358" v="22466" actId="478"/>
          <ac:picMkLst>
            <pc:docMk/>
            <pc:sldMk cId="0" sldId="256"/>
            <ac:picMk id="3" creationId="{27E87A30-D7F4-4863-9718-57EE9582CA8D}"/>
          </ac:picMkLst>
        </pc:picChg>
        <pc:picChg chg="add del mod">
          <ac:chgData name="Jonathan Henin" userId="d0ea2f35bc55f63b" providerId="LiveId" clId="{0EFD5ADC-882D-4CCC-9CDE-0070E50CE28F}" dt="2020-05-03T21:30:29.795" v="22482"/>
          <ac:picMkLst>
            <pc:docMk/>
            <pc:sldMk cId="0" sldId="256"/>
            <ac:picMk id="4" creationId="{CECA63D3-D50E-473C-B547-0998A08D116F}"/>
          </ac:picMkLst>
        </pc:picChg>
        <pc:picChg chg="add del mod">
          <ac:chgData name="Jonathan Henin" userId="d0ea2f35bc55f63b" providerId="LiveId" clId="{0EFD5ADC-882D-4CCC-9CDE-0070E50CE28F}" dt="2020-05-03T21:30:42.474" v="22484"/>
          <ac:picMkLst>
            <pc:docMk/>
            <pc:sldMk cId="0" sldId="256"/>
            <ac:picMk id="5" creationId="{70B3942A-6103-4A7A-9081-17AEED23A543}"/>
          </ac:picMkLst>
        </pc:picChg>
        <pc:picChg chg="add del mod">
          <ac:chgData name="Jonathan Henin" userId="d0ea2f35bc55f63b" providerId="LiveId" clId="{0EFD5ADC-882D-4CCC-9CDE-0070E50CE28F}" dt="2020-05-03T21:30:55.119" v="22486"/>
          <ac:picMkLst>
            <pc:docMk/>
            <pc:sldMk cId="0" sldId="256"/>
            <ac:picMk id="6" creationId="{C2FD497E-5755-4DB1-9736-BE07F905CDF5}"/>
          </ac:picMkLst>
        </pc:picChg>
        <pc:picChg chg="add mod">
          <ac:chgData name="Jonathan Henin" userId="d0ea2f35bc55f63b" providerId="LiveId" clId="{0EFD5ADC-882D-4CCC-9CDE-0070E50CE28F}" dt="2020-05-03T21:31:10.826" v="22487"/>
          <ac:picMkLst>
            <pc:docMk/>
            <pc:sldMk cId="0" sldId="256"/>
            <ac:picMk id="7" creationId="{2FA02721-6717-4567-957F-49B1DA97BA78}"/>
          </ac:picMkLst>
        </pc:picChg>
      </pc:sldChg>
      <pc:sldChg chg="addSp delSp modSp modTransition delAnim modAnim modNotesTx">
        <pc:chgData name="Jonathan Henin" userId="d0ea2f35bc55f63b" providerId="LiveId" clId="{0EFD5ADC-882D-4CCC-9CDE-0070E50CE28F}" dt="2020-05-03T23:14:15.045" v="22909"/>
        <pc:sldMkLst>
          <pc:docMk/>
          <pc:sldMk cId="0" sldId="257"/>
        </pc:sldMkLst>
        <pc:spChg chg="del">
          <ac:chgData name="Jonathan Henin" userId="d0ea2f35bc55f63b" providerId="LiveId" clId="{0EFD5ADC-882D-4CCC-9CDE-0070E50CE28F}" dt="2020-05-02T20:24:02.930" v="237" actId="478"/>
          <ac:spMkLst>
            <pc:docMk/>
            <pc:sldMk cId="0" sldId="257"/>
            <ac:spMk id="2" creationId="{1254F3F7-104C-4DB4-B912-2B55FAABDD71}"/>
          </ac:spMkLst>
        </pc:spChg>
        <pc:spChg chg="del">
          <ac:chgData name="Jonathan Henin" userId="d0ea2f35bc55f63b" providerId="LiveId" clId="{0EFD5ADC-882D-4CCC-9CDE-0070E50CE28F}" dt="2020-05-02T21:02:53.182" v="894" actId="478"/>
          <ac:spMkLst>
            <pc:docMk/>
            <pc:sldMk cId="0" sldId="257"/>
            <ac:spMk id="3" creationId="{DCFBE9C6-2D3C-4A8B-8F37-E35AFB813296}"/>
          </ac:spMkLst>
        </pc:spChg>
        <pc:spChg chg="mod">
          <ac:chgData name="Jonathan Henin" userId="d0ea2f35bc55f63b" providerId="LiveId" clId="{0EFD5ADC-882D-4CCC-9CDE-0070E50CE28F}" dt="2020-05-03T01:36:25.992" v="5754" actId="20577"/>
          <ac:spMkLst>
            <pc:docMk/>
            <pc:sldMk cId="0" sldId="257"/>
            <ac:spMk id="94" creationId="{00000000-0000-0000-0000-000000000000}"/>
          </ac:spMkLst>
        </pc:spChg>
        <pc:picChg chg="mod">
          <ac:chgData name="Jonathan Henin" userId="d0ea2f35bc55f63b" providerId="LiveId" clId="{0EFD5ADC-882D-4CCC-9CDE-0070E50CE28F}" dt="2020-05-03T21:38:52.905" v="22488" actId="1076"/>
          <ac:picMkLst>
            <pc:docMk/>
            <pc:sldMk cId="0" sldId="257"/>
            <ac:picMk id="4" creationId="{10D3C938-F6A6-4E30-8551-C2F36D86CD1B}"/>
          </ac:picMkLst>
        </pc:picChg>
        <pc:picChg chg="del">
          <ac:chgData name="Jonathan Henin" userId="d0ea2f35bc55f63b" providerId="LiveId" clId="{0EFD5ADC-882D-4CCC-9CDE-0070E50CE28F}" dt="2020-05-03T21:28:56.435" v="22467" actId="478"/>
          <ac:picMkLst>
            <pc:docMk/>
            <pc:sldMk cId="0" sldId="257"/>
            <ac:picMk id="5" creationId="{878F2561-2970-4BDA-ADCA-8BAA5D5523ED}"/>
          </ac:picMkLst>
        </pc:picChg>
        <pc:picChg chg="add mod">
          <ac:chgData name="Jonathan Henin" userId="d0ea2f35bc55f63b" providerId="LiveId" clId="{0EFD5ADC-882D-4CCC-9CDE-0070E50CE28F}" dt="2020-05-03T01:36:29.400" v="5755" actId="1076"/>
          <ac:picMkLst>
            <pc:docMk/>
            <pc:sldMk cId="0" sldId="257"/>
            <ac:picMk id="7" creationId="{C6CBCD6A-BA63-4AC1-9954-D4C68DA9B947}"/>
          </ac:picMkLst>
        </pc:picChg>
      </pc:sldChg>
      <pc:sldChg chg="delSp modSp modTransition delAnim modAnim modNotesTx">
        <pc:chgData name="Jonathan Henin" userId="d0ea2f35bc55f63b" providerId="LiveId" clId="{0EFD5ADC-882D-4CCC-9CDE-0070E50CE28F}" dt="2020-05-03T22:46:44.946" v="22896"/>
        <pc:sldMkLst>
          <pc:docMk/>
          <pc:sldMk cId="0" sldId="258"/>
        </pc:sldMkLst>
        <pc:spChg chg="del">
          <ac:chgData name="Jonathan Henin" userId="d0ea2f35bc55f63b" providerId="LiveId" clId="{0EFD5ADC-882D-4CCC-9CDE-0070E50CE28F}" dt="2020-05-02T21:03:07.746" v="895" actId="478"/>
          <ac:spMkLst>
            <pc:docMk/>
            <pc:sldMk cId="0" sldId="258"/>
            <ac:spMk id="5" creationId="{369CBBEA-D5A7-4567-8E18-191CC762CA4C}"/>
          </ac:spMkLst>
        </pc:spChg>
        <pc:spChg chg="mod">
          <ac:chgData name="Jonathan Henin" userId="d0ea2f35bc55f63b" providerId="LiveId" clId="{0EFD5ADC-882D-4CCC-9CDE-0070E50CE28F}" dt="2020-05-02T21:20:24.998" v="1667" actId="20577"/>
          <ac:spMkLst>
            <pc:docMk/>
            <pc:sldMk cId="0" sldId="258"/>
            <ac:spMk id="101" creationId="{00000000-0000-0000-0000-000000000000}"/>
          </ac:spMkLst>
        </pc:spChg>
        <pc:picChg chg="del">
          <ac:chgData name="Jonathan Henin" userId="d0ea2f35bc55f63b" providerId="LiveId" clId="{0EFD5ADC-882D-4CCC-9CDE-0070E50CE28F}" dt="2020-05-03T21:28:59.075" v="22469" actId="478"/>
          <ac:picMkLst>
            <pc:docMk/>
            <pc:sldMk cId="0" sldId="258"/>
            <ac:picMk id="2" creationId="{530C402C-4A7A-4031-B383-71300DFCD23F}"/>
          </ac:picMkLst>
        </pc:picChg>
        <pc:picChg chg="mod">
          <ac:chgData name="Jonathan Henin" userId="d0ea2f35bc55f63b" providerId="LiveId" clId="{0EFD5ADC-882D-4CCC-9CDE-0070E50CE28F}" dt="2020-05-03T21:49:13.794" v="22523" actId="1076"/>
          <ac:picMkLst>
            <pc:docMk/>
            <pc:sldMk cId="0" sldId="258"/>
            <ac:picMk id="3" creationId="{8D74E25E-5238-4D7D-A2D8-A2460F2A7A37}"/>
          </ac:picMkLst>
        </pc:picChg>
      </pc:sldChg>
      <pc:sldChg chg="delSp modSp modTransition delAnim modAnim modNotesTx">
        <pc:chgData name="Jonathan Henin" userId="d0ea2f35bc55f63b" providerId="LiveId" clId="{0EFD5ADC-882D-4CCC-9CDE-0070E50CE28F}" dt="2020-05-03T22:47:01.033" v="22897"/>
        <pc:sldMkLst>
          <pc:docMk/>
          <pc:sldMk cId="0" sldId="259"/>
        </pc:sldMkLst>
        <pc:spChg chg="del">
          <ac:chgData name="Jonathan Henin" userId="d0ea2f35bc55f63b" providerId="LiveId" clId="{0EFD5ADC-882D-4CCC-9CDE-0070E50CE28F}" dt="2020-05-02T21:22:18.522" v="1838" actId="478"/>
          <ac:spMkLst>
            <pc:docMk/>
            <pc:sldMk cId="0" sldId="259"/>
            <ac:spMk id="6" creationId="{83A0FB22-A7A5-4585-9E04-A389FA51D351}"/>
          </ac:spMkLst>
        </pc:spChg>
        <pc:spChg chg="mod">
          <ac:chgData name="Jonathan Henin" userId="d0ea2f35bc55f63b" providerId="LiveId" clId="{0EFD5ADC-882D-4CCC-9CDE-0070E50CE28F}" dt="2020-05-03T21:48:56.068" v="22519"/>
          <ac:spMkLst>
            <pc:docMk/>
            <pc:sldMk cId="0" sldId="259"/>
            <ac:spMk id="108" creationId="{00000000-0000-0000-0000-000000000000}"/>
          </ac:spMkLst>
        </pc:spChg>
        <pc:picChg chg="del">
          <ac:chgData name="Jonathan Henin" userId="d0ea2f35bc55f63b" providerId="LiveId" clId="{0EFD5ADC-882D-4CCC-9CDE-0070E50CE28F}" dt="2020-05-03T21:29:00.447" v="22470" actId="478"/>
          <ac:picMkLst>
            <pc:docMk/>
            <pc:sldMk cId="0" sldId="259"/>
            <ac:picMk id="2" creationId="{B6573FC2-59CC-4D60-96BE-2BCCAC38EA8F}"/>
          </ac:picMkLst>
        </pc:picChg>
        <pc:picChg chg="mod">
          <ac:chgData name="Jonathan Henin" userId="d0ea2f35bc55f63b" providerId="LiveId" clId="{0EFD5ADC-882D-4CCC-9CDE-0070E50CE28F}" dt="2020-05-03T21:49:06.196" v="22520" actId="1076"/>
          <ac:picMkLst>
            <pc:docMk/>
            <pc:sldMk cId="0" sldId="259"/>
            <ac:picMk id="3" creationId="{FF4BFBDF-DACB-4182-9928-A0B99705C09D}"/>
          </ac:picMkLst>
        </pc:picChg>
      </pc:sldChg>
      <pc:sldChg chg="del">
        <pc:chgData name="Jonathan Henin" userId="d0ea2f35bc55f63b" providerId="LiveId" clId="{0EFD5ADC-882D-4CCC-9CDE-0070E50CE28F}" dt="2020-05-02T21:47:37.515" v="2473" actId="2696"/>
        <pc:sldMkLst>
          <pc:docMk/>
          <pc:sldMk cId="0" sldId="260"/>
        </pc:sldMkLst>
      </pc:sldChg>
      <pc:sldChg chg="addSp delSp modSp modTransition delAnim modAnim modNotesTx">
        <pc:chgData name="Jonathan Henin" userId="d0ea2f35bc55f63b" providerId="LiveId" clId="{0EFD5ADC-882D-4CCC-9CDE-0070E50CE28F}" dt="2020-05-03T22:47:12.884" v="22898"/>
        <pc:sldMkLst>
          <pc:docMk/>
          <pc:sldMk cId="0" sldId="261"/>
        </pc:sldMkLst>
        <pc:spChg chg="mod">
          <ac:chgData name="Jonathan Henin" userId="d0ea2f35bc55f63b" providerId="LiveId" clId="{0EFD5ADC-882D-4CCC-9CDE-0070E50CE28F}" dt="2020-05-03T02:50:36.505" v="10618" actId="1076"/>
          <ac:spMkLst>
            <pc:docMk/>
            <pc:sldMk cId="0" sldId="261"/>
            <ac:spMk id="8" creationId="{25244FB8-2D5B-4838-8B1A-EC5CD83CA350}"/>
          </ac:spMkLst>
        </pc:spChg>
        <pc:spChg chg="mod">
          <ac:chgData name="Jonathan Henin" userId="d0ea2f35bc55f63b" providerId="LiveId" clId="{0EFD5ADC-882D-4CCC-9CDE-0070E50CE28F}" dt="2020-05-02T21:42:23.637" v="2404" actId="20577"/>
          <ac:spMkLst>
            <pc:docMk/>
            <pc:sldMk cId="0" sldId="261"/>
            <ac:spMk id="124" creationId="{00000000-0000-0000-0000-000000000000}"/>
          </ac:spMkLst>
        </pc:spChg>
        <pc:picChg chg="mod">
          <ac:chgData name="Jonathan Henin" userId="d0ea2f35bc55f63b" providerId="LiveId" clId="{0EFD5ADC-882D-4CCC-9CDE-0070E50CE28F}" dt="2020-05-03T21:51:15.353" v="22526" actId="1076"/>
          <ac:picMkLst>
            <pc:docMk/>
            <pc:sldMk cId="0" sldId="261"/>
            <ac:picMk id="2" creationId="{3C0BC4E9-BED3-461A-AEAA-A5B03DF3E862}"/>
          </ac:picMkLst>
        </pc:picChg>
        <pc:picChg chg="del">
          <ac:chgData name="Jonathan Henin" userId="d0ea2f35bc55f63b" providerId="LiveId" clId="{0EFD5ADC-882D-4CCC-9CDE-0070E50CE28F}" dt="2020-05-03T21:29:02.610" v="22471" actId="478"/>
          <ac:picMkLst>
            <pc:docMk/>
            <pc:sldMk cId="0" sldId="261"/>
            <ac:picMk id="4" creationId="{43F031B4-1F7A-4F20-8F75-1DA3E63C47FE}"/>
          </ac:picMkLst>
        </pc:picChg>
        <pc:picChg chg="add mod">
          <ac:chgData name="Jonathan Henin" userId="d0ea2f35bc55f63b" providerId="LiveId" clId="{0EFD5ADC-882D-4CCC-9CDE-0070E50CE28F}" dt="2020-05-02T21:43:36.634" v="2415" actId="167"/>
          <ac:picMkLst>
            <pc:docMk/>
            <pc:sldMk cId="0" sldId="261"/>
            <ac:picMk id="1026" creationId="{231F81F3-E833-4B75-9959-34A128413593}"/>
          </ac:picMkLst>
        </pc:picChg>
        <pc:picChg chg="del">
          <ac:chgData name="Jonathan Henin" userId="d0ea2f35bc55f63b" providerId="LiveId" clId="{0EFD5ADC-882D-4CCC-9CDE-0070E50CE28F}" dt="2020-05-02T21:42:56.394" v="2406" actId="478"/>
          <ac:picMkLst>
            <pc:docMk/>
            <pc:sldMk cId="0" sldId="261"/>
            <ac:picMk id="6148" creationId="{E4922507-7634-400C-B94E-C1869469CA1D}"/>
          </ac:picMkLst>
        </pc:picChg>
      </pc:sldChg>
      <pc:sldChg chg="addSp delSp modSp modTransition delAnim modAnim modNotesTx">
        <pc:chgData name="Jonathan Henin" userId="d0ea2f35bc55f63b" providerId="LiveId" clId="{0EFD5ADC-882D-4CCC-9CDE-0070E50CE28F}" dt="2020-05-03T22:47:32.286" v="22899"/>
        <pc:sldMkLst>
          <pc:docMk/>
          <pc:sldMk cId="0" sldId="262"/>
        </pc:sldMkLst>
        <pc:spChg chg="mod">
          <ac:chgData name="Jonathan Henin" userId="d0ea2f35bc55f63b" providerId="LiveId" clId="{0EFD5ADC-882D-4CCC-9CDE-0070E50CE28F}" dt="2020-05-02T22:44:01.727" v="3164"/>
          <ac:spMkLst>
            <pc:docMk/>
            <pc:sldMk cId="0" sldId="262"/>
            <ac:spMk id="131" creationId="{00000000-0000-0000-0000-000000000000}"/>
          </ac:spMkLst>
        </pc:spChg>
        <pc:spChg chg="mod">
          <ac:chgData name="Jonathan Henin" userId="d0ea2f35bc55f63b" providerId="LiveId" clId="{0EFD5ADC-882D-4CCC-9CDE-0070E50CE28F}" dt="2020-05-03T02:56:34.286" v="11527" actId="20577"/>
          <ac:spMkLst>
            <pc:docMk/>
            <pc:sldMk cId="0" sldId="262"/>
            <ac:spMk id="132" creationId="{00000000-0000-0000-0000-000000000000}"/>
          </ac:spMkLst>
        </pc:spChg>
        <pc:picChg chg="del">
          <ac:chgData name="Jonathan Henin" userId="d0ea2f35bc55f63b" providerId="LiveId" clId="{0EFD5ADC-882D-4CCC-9CDE-0070E50CE28F}" dt="2020-05-03T21:29:04.391" v="22472" actId="478"/>
          <ac:picMkLst>
            <pc:docMk/>
            <pc:sldMk cId="0" sldId="262"/>
            <ac:picMk id="2" creationId="{0E17F632-6537-4A36-824F-BE1A88F53063}"/>
          </ac:picMkLst>
        </pc:picChg>
        <pc:picChg chg="mod">
          <ac:chgData name="Jonathan Henin" userId="d0ea2f35bc55f63b" providerId="LiveId" clId="{0EFD5ADC-882D-4CCC-9CDE-0070E50CE28F}" dt="2020-05-03T21:55:38.625" v="22529" actId="1076"/>
          <ac:picMkLst>
            <pc:docMk/>
            <pc:sldMk cId="0" sldId="262"/>
            <ac:picMk id="3" creationId="{F6A4627B-C3CA-476F-BC14-1CF65394BF01}"/>
          </ac:picMkLst>
        </pc:picChg>
        <pc:picChg chg="add del mod">
          <ac:chgData name="Jonathan Henin" userId="d0ea2f35bc55f63b" providerId="LiveId" clId="{0EFD5ADC-882D-4CCC-9CDE-0070E50CE28F}" dt="2020-05-02T22:50:45.560" v="3500" actId="478"/>
          <ac:picMkLst>
            <pc:docMk/>
            <pc:sldMk cId="0" sldId="262"/>
            <ac:picMk id="2050" creationId="{E38FDF23-FA57-415C-AAC2-5EF47ED9D68B}"/>
          </ac:picMkLst>
        </pc:picChg>
        <pc:picChg chg="add mod">
          <ac:chgData name="Jonathan Henin" userId="d0ea2f35bc55f63b" providerId="LiveId" clId="{0EFD5ADC-882D-4CCC-9CDE-0070E50CE28F}" dt="2020-05-02T22:56:28.132" v="3983" actId="1076"/>
          <ac:picMkLst>
            <pc:docMk/>
            <pc:sldMk cId="0" sldId="262"/>
            <ac:picMk id="2052" creationId="{8A28A4F9-D990-42B5-9BA8-BFA72EA61307}"/>
          </ac:picMkLst>
        </pc:picChg>
      </pc:sldChg>
      <pc:sldChg chg="addSp delSp modSp modTransition delAnim modAnim modNotesTx">
        <pc:chgData name="Jonathan Henin" userId="d0ea2f35bc55f63b" providerId="LiveId" clId="{0EFD5ADC-882D-4CCC-9CDE-0070E50CE28F}" dt="2020-05-03T22:48:12.112" v="22901"/>
        <pc:sldMkLst>
          <pc:docMk/>
          <pc:sldMk cId="0" sldId="265"/>
        </pc:sldMkLst>
        <pc:spChg chg="del">
          <ac:chgData name="Jonathan Henin" userId="d0ea2f35bc55f63b" providerId="LiveId" clId="{0EFD5ADC-882D-4CCC-9CDE-0070E50CE28F}" dt="2020-05-02T23:33:25.155" v="4512" actId="478"/>
          <ac:spMkLst>
            <pc:docMk/>
            <pc:sldMk cId="0" sldId="265"/>
            <ac:spMk id="5" creationId="{80B97DA7-ABA2-4758-8A9D-BB4DB27B232B}"/>
          </ac:spMkLst>
        </pc:spChg>
        <pc:spChg chg="add mod">
          <ac:chgData name="Jonathan Henin" userId="d0ea2f35bc55f63b" providerId="LiveId" clId="{0EFD5ADC-882D-4CCC-9CDE-0070E50CE28F}" dt="2020-05-03T01:28:18.603" v="5425" actId="1076"/>
          <ac:spMkLst>
            <pc:docMk/>
            <pc:sldMk cId="0" sldId="265"/>
            <ac:spMk id="7" creationId="{9E09352B-9ABE-430F-BC3D-F598EAB868EF}"/>
          </ac:spMkLst>
        </pc:spChg>
        <pc:spChg chg="mod">
          <ac:chgData name="Jonathan Henin" userId="d0ea2f35bc55f63b" providerId="LiveId" clId="{0EFD5ADC-882D-4CCC-9CDE-0070E50CE28F}" dt="2020-05-02T23:51:57.160" v="4959" actId="20577"/>
          <ac:spMkLst>
            <pc:docMk/>
            <pc:sldMk cId="0" sldId="265"/>
            <ac:spMk id="152" creationId="{00000000-0000-0000-0000-000000000000}"/>
          </ac:spMkLst>
        </pc:spChg>
        <pc:spChg chg="mod">
          <ac:chgData name="Jonathan Henin" userId="d0ea2f35bc55f63b" providerId="LiveId" clId="{0EFD5ADC-882D-4CCC-9CDE-0070E50CE28F}" dt="2020-05-03T01:28:20.775" v="5426" actId="1076"/>
          <ac:spMkLst>
            <pc:docMk/>
            <pc:sldMk cId="0" sldId="265"/>
            <ac:spMk id="153" creationId="{00000000-0000-0000-0000-000000000000}"/>
          </ac:spMkLst>
        </pc:spChg>
        <pc:picChg chg="del">
          <ac:chgData name="Jonathan Henin" userId="d0ea2f35bc55f63b" providerId="LiveId" clId="{0EFD5ADC-882D-4CCC-9CDE-0070E50CE28F}" dt="2020-05-03T21:29:07.640" v="22474" actId="478"/>
          <ac:picMkLst>
            <pc:docMk/>
            <pc:sldMk cId="0" sldId="265"/>
            <ac:picMk id="2" creationId="{E1867DC5-9FDD-462C-BCAB-1E845C452B90}"/>
          </ac:picMkLst>
        </pc:picChg>
        <pc:picChg chg="mod">
          <ac:chgData name="Jonathan Henin" userId="d0ea2f35bc55f63b" providerId="LiveId" clId="{0EFD5ADC-882D-4CCC-9CDE-0070E50CE28F}" dt="2020-05-03T22:06:01.939" v="22535" actId="1076"/>
          <ac:picMkLst>
            <pc:docMk/>
            <pc:sldMk cId="0" sldId="265"/>
            <ac:picMk id="3" creationId="{A22742AA-78D7-4295-894B-7A41EAACB89B}"/>
          </ac:picMkLst>
        </pc:picChg>
        <pc:picChg chg="del">
          <ac:chgData name="Jonathan Henin" userId="d0ea2f35bc55f63b" providerId="LiveId" clId="{0EFD5ADC-882D-4CCC-9CDE-0070E50CE28F}" dt="2020-05-02T23:33:21.158" v="4511" actId="478"/>
          <ac:picMkLst>
            <pc:docMk/>
            <pc:sldMk cId="0" sldId="265"/>
            <ac:picMk id="2050" creationId="{577B96AF-39F2-4B52-82A4-B455487431C9}"/>
          </ac:picMkLst>
        </pc:picChg>
      </pc:sldChg>
      <pc:sldChg chg="addSp delSp modSp modTransition delAnim modAnim modNotesTx">
        <pc:chgData name="Jonathan Henin" userId="d0ea2f35bc55f63b" providerId="LiveId" clId="{0EFD5ADC-882D-4CCC-9CDE-0070E50CE28F}" dt="2020-05-03T22:48:40.878" v="22903"/>
        <pc:sldMkLst>
          <pc:docMk/>
          <pc:sldMk cId="0" sldId="266"/>
        </pc:sldMkLst>
        <pc:spChg chg="del">
          <ac:chgData name="Jonathan Henin" userId="d0ea2f35bc55f63b" providerId="LiveId" clId="{0EFD5ADC-882D-4CCC-9CDE-0070E50CE28F}" dt="2020-05-02T23:50:55.707" v="4922" actId="478"/>
          <ac:spMkLst>
            <pc:docMk/>
            <pc:sldMk cId="0" sldId="266"/>
            <ac:spMk id="6" creationId="{F1C153BC-9474-40FB-83ED-3DFDA2953D24}"/>
          </ac:spMkLst>
        </pc:spChg>
        <pc:spChg chg="mod">
          <ac:chgData name="Jonathan Henin" userId="d0ea2f35bc55f63b" providerId="LiveId" clId="{0EFD5ADC-882D-4CCC-9CDE-0070E50CE28F}" dt="2020-05-02T23:53:00.713" v="4963" actId="1076"/>
          <ac:spMkLst>
            <pc:docMk/>
            <pc:sldMk cId="0" sldId="266"/>
            <ac:spMk id="9" creationId="{B3224D4F-A997-4641-A0FF-1007DA9C5C36}"/>
          </ac:spMkLst>
        </pc:spChg>
        <pc:spChg chg="add mod">
          <ac:chgData name="Jonathan Henin" userId="d0ea2f35bc55f63b" providerId="LiveId" clId="{0EFD5ADC-882D-4CCC-9CDE-0070E50CE28F}" dt="2020-05-03T18:56:19.415" v="21084" actId="14100"/>
          <ac:spMkLst>
            <pc:docMk/>
            <pc:sldMk cId="0" sldId="266"/>
            <ac:spMk id="11" creationId="{488F1C77-9603-4EDF-825F-0B16FF9B6A89}"/>
          </ac:spMkLst>
        </pc:spChg>
        <pc:spChg chg="mod">
          <ac:chgData name="Jonathan Henin" userId="d0ea2f35bc55f63b" providerId="LiveId" clId="{0EFD5ADC-882D-4CCC-9CDE-0070E50CE28F}" dt="2020-05-02T23:51:44.708" v="4954" actId="20577"/>
          <ac:spMkLst>
            <pc:docMk/>
            <pc:sldMk cId="0" sldId="266"/>
            <ac:spMk id="158" creationId="{00000000-0000-0000-0000-000000000000}"/>
          </ac:spMkLst>
        </pc:spChg>
        <pc:graphicFrameChg chg="add mod modGraphic">
          <ac:chgData name="Jonathan Henin" userId="d0ea2f35bc55f63b" providerId="LiveId" clId="{0EFD5ADC-882D-4CCC-9CDE-0070E50CE28F}" dt="2020-05-03T18:46:02.842" v="18969" actId="20577"/>
          <ac:graphicFrameMkLst>
            <pc:docMk/>
            <pc:sldMk cId="0" sldId="266"/>
            <ac:graphicFrameMk id="2" creationId="{25EEC778-935C-4DB9-AAE4-4176F4BBE43C}"/>
          </ac:graphicFrameMkLst>
        </pc:graphicFrameChg>
        <pc:graphicFrameChg chg="del">
          <ac:chgData name="Jonathan Henin" userId="d0ea2f35bc55f63b" providerId="LiveId" clId="{0EFD5ADC-882D-4CCC-9CDE-0070E50CE28F}" dt="2020-05-02T23:50:54.079" v="4921" actId="478"/>
          <ac:graphicFrameMkLst>
            <pc:docMk/>
            <pc:sldMk cId="0" sldId="266"/>
            <ac:graphicFrameMk id="5" creationId="{9D28D2FA-19CD-4C16-81E4-2DFB9143EA4D}"/>
          </ac:graphicFrameMkLst>
        </pc:graphicFrameChg>
        <pc:graphicFrameChg chg="add mod">
          <ac:chgData name="Jonathan Henin" userId="d0ea2f35bc55f63b" providerId="LiveId" clId="{0EFD5ADC-882D-4CCC-9CDE-0070E50CE28F}" dt="2020-05-02T23:53:09.753" v="4966" actId="14100"/>
          <ac:graphicFrameMkLst>
            <pc:docMk/>
            <pc:sldMk cId="0" sldId="266"/>
            <ac:graphicFrameMk id="10" creationId="{0224028F-5F97-462C-BB70-1E864B4EF2F5}"/>
          </ac:graphicFrameMkLst>
        </pc:graphicFrameChg>
        <pc:graphicFrameChg chg="del">
          <ac:chgData name="Jonathan Henin" userId="d0ea2f35bc55f63b" providerId="LiveId" clId="{0EFD5ADC-882D-4CCC-9CDE-0070E50CE28F}" dt="2020-05-02T23:46:29.585" v="4885" actId="478"/>
          <ac:graphicFrameMkLst>
            <pc:docMk/>
            <pc:sldMk cId="0" sldId="266"/>
            <ac:graphicFrameMk id="159" creationId="{00000000-0000-0000-0000-000000000000}"/>
          </ac:graphicFrameMkLst>
        </pc:graphicFrameChg>
        <pc:picChg chg="mod">
          <ac:chgData name="Jonathan Henin" userId="d0ea2f35bc55f63b" providerId="LiveId" clId="{0EFD5ADC-882D-4CCC-9CDE-0070E50CE28F}" dt="2020-05-03T22:28:27.667" v="22838" actId="1076"/>
          <ac:picMkLst>
            <pc:docMk/>
            <pc:sldMk cId="0" sldId="266"/>
            <ac:picMk id="3" creationId="{F75543B3-67C3-434A-BD85-139D51448D20}"/>
          </ac:picMkLst>
        </pc:picChg>
        <pc:picChg chg="del">
          <ac:chgData name="Jonathan Henin" userId="d0ea2f35bc55f63b" providerId="LiveId" clId="{0EFD5ADC-882D-4CCC-9CDE-0070E50CE28F}" dt="2020-05-03T21:29:12.035" v="22477" actId="478"/>
          <ac:picMkLst>
            <pc:docMk/>
            <pc:sldMk cId="0" sldId="266"/>
            <ac:picMk id="7" creationId="{577B0AC3-602F-47CC-837F-46B0FC660064}"/>
          </ac:picMkLst>
        </pc:picChg>
      </pc:sldChg>
      <pc:sldChg chg="addSp delSp modSp modTransition delAnim modAnim modNotesTx">
        <pc:chgData name="Jonathan Henin" userId="d0ea2f35bc55f63b" providerId="LiveId" clId="{0EFD5ADC-882D-4CCC-9CDE-0070E50CE28F}" dt="2020-05-03T22:48:53.886" v="22904"/>
        <pc:sldMkLst>
          <pc:docMk/>
          <pc:sldMk cId="0" sldId="267"/>
        </pc:sldMkLst>
        <pc:spChg chg="del">
          <ac:chgData name="Jonathan Henin" userId="d0ea2f35bc55f63b" providerId="LiveId" clId="{0EFD5ADC-882D-4CCC-9CDE-0070E50CE28F}" dt="2020-05-02T23:48:48.161" v="4900" actId="478"/>
          <ac:spMkLst>
            <pc:docMk/>
            <pc:sldMk cId="0" sldId="267"/>
            <ac:spMk id="6" creationId="{1888BC8F-471D-4EE0-BE1B-732E9126C69A}"/>
          </ac:spMkLst>
        </pc:spChg>
        <pc:spChg chg="add mod">
          <ac:chgData name="Jonathan Henin" userId="d0ea2f35bc55f63b" providerId="LiveId" clId="{0EFD5ADC-882D-4CCC-9CDE-0070E50CE28F}" dt="2020-05-03T00:01:51.658" v="5302" actId="1076"/>
          <ac:spMkLst>
            <pc:docMk/>
            <pc:sldMk cId="0" sldId="267"/>
            <ac:spMk id="7" creationId="{626B46D9-4293-4478-A444-FCB7BC2B8769}"/>
          </ac:spMkLst>
        </pc:spChg>
        <pc:spChg chg="mod">
          <ac:chgData name="Jonathan Henin" userId="d0ea2f35bc55f63b" providerId="LiveId" clId="{0EFD5ADC-882D-4CCC-9CDE-0070E50CE28F}" dt="2020-05-02T23:50:03.440" v="4920" actId="20577"/>
          <ac:spMkLst>
            <pc:docMk/>
            <pc:sldMk cId="0" sldId="267"/>
            <ac:spMk id="164" creationId="{00000000-0000-0000-0000-000000000000}"/>
          </ac:spMkLst>
        </pc:spChg>
        <pc:graphicFrameChg chg="add mod modGraphic">
          <ac:chgData name="Jonathan Henin" userId="d0ea2f35bc55f63b" providerId="LiveId" clId="{0EFD5ADC-882D-4CCC-9CDE-0070E50CE28F}" dt="2020-05-02T23:49:53.997" v="4911"/>
          <ac:graphicFrameMkLst>
            <pc:docMk/>
            <pc:sldMk cId="0" sldId="267"/>
            <ac:graphicFrameMk id="2" creationId="{2E13EB51-C5F3-492E-8C09-0DF21B1B4473}"/>
          </ac:graphicFrameMkLst>
        </pc:graphicFrameChg>
        <pc:graphicFrameChg chg="del">
          <ac:chgData name="Jonathan Henin" userId="d0ea2f35bc55f63b" providerId="LiveId" clId="{0EFD5ADC-882D-4CCC-9CDE-0070E50CE28F}" dt="2020-05-02T23:48:38.587" v="4899" actId="478"/>
          <ac:graphicFrameMkLst>
            <pc:docMk/>
            <pc:sldMk cId="0" sldId="267"/>
            <ac:graphicFrameMk id="4" creationId="{BDF631F6-7680-41B5-8665-03423352F6C1}"/>
          </ac:graphicFrameMkLst>
        </pc:graphicFrameChg>
        <pc:picChg chg="mod">
          <ac:chgData name="Jonathan Henin" userId="d0ea2f35bc55f63b" providerId="LiveId" clId="{0EFD5ADC-882D-4CCC-9CDE-0070E50CE28F}" dt="2020-05-03T22:31:12.647" v="22843" actId="1076"/>
          <ac:picMkLst>
            <pc:docMk/>
            <pc:sldMk cId="0" sldId="267"/>
            <ac:picMk id="3" creationId="{8A6AEE5F-BFB5-4175-8A47-106D115320A3}"/>
          </ac:picMkLst>
        </pc:picChg>
        <pc:picChg chg="del">
          <ac:chgData name="Jonathan Henin" userId="d0ea2f35bc55f63b" providerId="LiveId" clId="{0EFD5ADC-882D-4CCC-9CDE-0070E50CE28F}" dt="2020-05-03T21:29:10.952" v="22476" actId="478"/>
          <ac:picMkLst>
            <pc:docMk/>
            <pc:sldMk cId="0" sldId="267"/>
            <ac:picMk id="10" creationId="{6D8E09A4-9D9C-4E10-80E4-B88F19B44D98}"/>
          </ac:picMkLst>
        </pc:picChg>
      </pc:sldChg>
      <pc:sldChg chg="addSp delSp modSp modTransition delAnim modAnim modNotesTx">
        <pc:chgData name="Jonathan Henin" userId="d0ea2f35bc55f63b" providerId="LiveId" clId="{0EFD5ADC-882D-4CCC-9CDE-0070E50CE28F}" dt="2020-05-03T22:49:20.024" v="22905"/>
        <pc:sldMkLst>
          <pc:docMk/>
          <pc:sldMk cId="0" sldId="268"/>
        </pc:sldMkLst>
        <pc:spChg chg="del mod">
          <ac:chgData name="Jonathan Henin" userId="d0ea2f35bc55f63b" providerId="LiveId" clId="{0EFD5ADC-882D-4CCC-9CDE-0070E50CE28F}" dt="2020-05-03T00:34:30.833" v="5305" actId="478"/>
          <ac:spMkLst>
            <pc:docMk/>
            <pc:sldMk cId="0" sldId="268"/>
            <ac:spMk id="5" creationId="{78A9130A-6FB0-4FCA-8134-82E57446E05F}"/>
          </ac:spMkLst>
        </pc:spChg>
        <pc:spChg chg="mod">
          <ac:chgData name="Jonathan Henin" userId="d0ea2f35bc55f63b" providerId="LiveId" clId="{0EFD5ADC-882D-4CCC-9CDE-0070E50CE28F}" dt="2020-05-02T23:56:34.864" v="5035" actId="20577"/>
          <ac:spMkLst>
            <pc:docMk/>
            <pc:sldMk cId="0" sldId="268"/>
            <ac:spMk id="170" creationId="{00000000-0000-0000-0000-000000000000}"/>
          </ac:spMkLst>
        </pc:spChg>
        <pc:picChg chg="del">
          <ac:chgData name="Jonathan Henin" userId="d0ea2f35bc55f63b" providerId="LiveId" clId="{0EFD5ADC-882D-4CCC-9CDE-0070E50CE28F}" dt="2020-05-03T21:29:13.762" v="22478" actId="478"/>
          <ac:picMkLst>
            <pc:docMk/>
            <pc:sldMk cId="0" sldId="268"/>
            <ac:picMk id="2" creationId="{756BD231-B8EF-422F-9578-8F8DB3A66E3A}"/>
          </ac:picMkLst>
        </pc:picChg>
        <pc:picChg chg="add mod">
          <ac:chgData name="Jonathan Henin" userId="d0ea2f35bc55f63b" providerId="LiveId" clId="{0EFD5ADC-882D-4CCC-9CDE-0070E50CE28F}" dt="2020-05-03T00:35:16.598" v="5306" actId="1076"/>
          <ac:picMkLst>
            <pc:docMk/>
            <pc:sldMk cId="0" sldId="268"/>
            <ac:picMk id="3" creationId="{A7CDB4C1-7DF5-4AE3-8D9B-02033F5D8F7A}"/>
          </ac:picMkLst>
        </pc:picChg>
        <pc:picChg chg="add del mod">
          <ac:chgData name="Jonathan Henin" userId="d0ea2f35bc55f63b" providerId="LiveId" clId="{0EFD5ADC-882D-4CCC-9CDE-0070E50CE28F}" dt="2020-05-03T22:33:16.988" v="22846"/>
          <ac:picMkLst>
            <pc:docMk/>
            <pc:sldMk cId="0" sldId="268"/>
            <ac:picMk id="4" creationId="{82616F77-7150-4F31-B8E3-AE330E833935}"/>
          </ac:picMkLst>
        </pc:picChg>
        <pc:picChg chg="add del mod">
          <ac:chgData name="Jonathan Henin" userId="d0ea2f35bc55f63b" providerId="LiveId" clId="{0EFD5ADC-882D-4CCC-9CDE-0070E50CE28F}" dt="2020-05-03T22:33:46.695" v="22847"/>
          <ac:picMkLst>
            <pc:docMk/>
            <pc:sldMk cId="0" sldId="268"/>
            <ac:picMk id="6" creationId="{9A8E5023-0791-4D7B-8817-4F67F02E4DBE}"/>
          </ac:picMkLst>
        </pc:picChg>
        <pc:picChg chg="add del mod">
          <ac:chgData name="Jonathan Henin" userId="d0ea2f35bc55f63b" providerId="LiveId" clId="{0EFD5ADC-882D-4CCC-9CDE-0070E50CE28F}" dt="2020-05-03T22:35:06.186" v="22848"/>
          <ac:picMkLst>
            <pc:docMk/>
            <pc:sldMk cId="0" sldId="268"/>
            <ac:picMk id="7" creationId="{8A9C8BEA-5DCE-4A95-8716-F6961D580839}"/>
          </ac:picMkLst>
        </pc:picChg>
        <pc:picChg chg="add mod">
          <ac:chgData name="Jonathan Henin" userId="d0ea2f35bc55f63b" providerId="LiveId" clId="{0EFD5ADC-882D-4CCC-9CDE-0070E50CE28F}" dt="2020-05-03T22:35:06.186" v="22848"/>
          <ac:picMkLst>
            <pc:docMk/>
            <pc:sldMk cId="0" sldId="268"/>
            <ac:picMk id="8" creationId="{4AC2912D-1015-484A-8263-845971784A67}"/>
          </ac:picMkLst>
        </pc:picChg>
        <pc:picChg chg="del">
          <ac:chgData name="Jonathan Henin" userId="d0ea2f35bc55f63b" providerId="LiveId" clId="{0EFD5ADC-882D-4CCC-9CDE-0070E50CE28F}" dt="2020-05-02T23:56:37.605" v="5036" actId="478"/>
          <ac:picMkLst>
            <pc:docMk/>
            <pc:sldMk cId="0" sldId="268"/>
            <ac:picMk id="4098" creationId="{9EF22A1D-4C9A-426E-8CFB-236AA0C2F2E4}"/>
          </ac:picMkLst>
        </pc:picChg>
      </pc:sldChg>
      <pc:sldChg chg="del">
        <pc:chgData name="Jonathan Henin" userId="d0ea2f35bc55f63b" providerId="LiveId" clId="{0EFD5ADC-882D-4CCC-9CDE-0070E50CE28F}" dt="2020-05-02T21:24:23.223" v="1866" actId="2696"/>
        <pc:sldMkLst>
          <pc:docMk/>
          <pc:sldMk cId="0" sldId="269"/>
        </pc:sldMkLst>
      </pc:sldChg>
      <pc:sldChg chg="addSp delSp modSp modTransition delAnim">
        <pc:chgData name="Jonathan Henin" userId="d0ea2f35bc55f63b" providerId="LiveId" clId="{0EFD5ADC-882D-4CCC-9CDE-0070E50CE28F}" dt="2020-05-03T22:49:33.200" v="22906"/>
        <pc:sldMkLst>
          <pc:docMk/>
          <pc:sldMk cId="0" sldId="270"/>
        </pc:sldMkLst>
        <pc:graphicFrameChg chg="mod modGraphic">
          <ac:chgData name="Jonathan Henin" userId="d0ea2f35bc55f63b" providerId="LiveId" clId="{0EFD5ADC-882D-4CCC-9CDE-0070E50CE28F}" dt="2020-05-03T22:38:41.822" v="22887" actId="20577"/>
          <ac:graphicFrameMkLst>
            <pc:docMk/>
            <pc:sldMk cId="0" sldId="270"/>
            <ac:graphicFrameMk id="184" creationId="{00000000-0000-0000-0000-000000000000}"/>
          </ac:graphicFrameMkLst>
        </pc:graphicFrameChg>
        <pc:picChg chg="del">
          <ac:chgData name="Jonathan Henin" userId="d0ea2f35bc55f63b" providerId="LiveId" clId="{0EFD5ADC-882D-4CCC-9CDE-0070E50CE28F}" dt="2020-05-03T21:29:15.596" v="22479" actId="478"/>
          <ac:picMkLst>
            <pc:docMk/>
            <pc:sldMk cId="0" sldId="270"/>
            <ac:picMk id="2" creationId="{BA77B964-0C38-41B0-8711-93A51ABDB28B}"/>
          </ac:picMkLst>
        </pc:picChg>
        <pc:picChg chg="add del mod">
          <ac:chgData name="Jonathan Henin" userId="d0ea2f35bc55f63b" providerId="LiveId" clId="{0EFD5ADC-882D-4CCC-9CDE-0070E50CE28F}" dt="2020-05-03T22:38:18.996" v="22850"/>
          <ac:picMkLst>
            <pc:docMk/>
            <pc:sldMk cId="0" sldId="270"/>
            <ac:picMk id="3" creationId="{06713825-85EB-438E-ADBA-8F5D26AEB0DA}"/>
          </ac:picMkLst>
        </pc:picChg>
        <pc:picChg chg="add del mod">
          <ac:chgData name="Jonathan Henin" userId="d0ea2f35bc55f63b" providerId="LiveId" clId="{0EFD5ADC-882D-4CCC-9CDE-0070E50CE28F}" dt="2020-05-03T22:38:27.944" v="22851" actId="478"/>
          <ac:picMkLst>
            <pc:docMk/>
            <pc:sldMk cId="0" sldId="270"/>
            <ac:picMk id="4" creationId="{FF247A11-295C-40D6-841C-1D99612D3528}"/>
          </ac:picMkLst>
        </pc:picChg>
        <pc:picChg chg="add del mod">
          <ac:chgData name="Jonathan Henin" userId="d0ea2f35bc55f63b" providerId="LiveId" clId="{0EFD5ADC-882D-4CCC-9CDE-0070E50CE28F}" dt="2020-05-03T22:40:41.194" v="22889"/>
          <ac:picMkLst>
            <pc:docMk/>
            <pc:sldMk cId="0" sldId="270"/>
            <ac:picMk id="5" creationId="{873A9D77-CE0A-4895-9AA1-330C5F421009}"/>
          </ac:picMkLst>
        </pc:picChg>
        <pc:picChg chg="add mod">
          <ac:chgData name="Jonathan Henin" userId="d0ea2f35bc55f63b" providerId="LiveId" clId="{0EFD5ADC-882D-4CCC-9CDE-0070E50CE28F}" dt="2020-05-03T22:40:41.194" v="22889"/>
          <ac:picMkLst>
            <pc:docMk/>
            <pc:sldMk cId="0" sldId="270"/>
            <ac:picMk id="6" creationId="{C362782C-8D0A-4FC0-99C2-3BC3C027B246}"/>
          </ac:picMkLst>
        </pc:picChg>
      </pc:sldChg>
      <pc:sldChg chg="delSp modSp modTransition delAnim modAnim">
        <pc:chgData name="Jonathan Henin" userId="d0ea2f35bc55f63b" providerId="LiveId" clId="{0EFD5ADC-882D-4CCC-9CDE-0070E50CE28F}" dt="2020-05-03T22:49:46.065" v="22907"/>
        <pc:sldMkLst>
          <pc:docMk/>
          <pc:sldMk cId="0" sldId="271"/>
        </pc:sldMkLst>
        <pc:picChg chg="del">
          <ac:chgData name="Jonathan Henin" userId="d0ea2f35bc55f63b" providerId="LiveId" clId="{0EFD5ADC-882D-4CCC-9CDE-0070E50CE28F}" dt="2020-05-03T21:29:16.758" v="22480" actId="478"/>
          <ac:picMkLst>
            <pc:docMk/>
            <pc:sldMk cId="0" sldId="271"/>
            <ac:picMk id="2" creationId="{612A61A9-E5DF-412C-8F27-4BB89517B4AC}"/>
          </ac:picMkLst>
        </pc:picChg>
        <pc:picChg chg="mod">
          <ac:chgData name="Jonathan Henin" userId="d0ea2f35bc55f63b" providerId="LiveId" clId="{0EFD5ADC-882D-4CCC-9CDE-0070E50CE28F}" dt="2020-05-03T22:43:02.848" v="22890" actId="1076"/>
          <ac:picMkLst>
            <pc:docMk/>
            <pc:sldMk cId="0" sldId="271"/>
            <ac:picMk id="3" creationId="{DA8E58DC-8145-4CC5-9D68-637D17F41134}"/>
          </ac:picMkLst>
        </pc:picChg>
      </pc:sldChg>
      <pc:sldChg chg="modSp">
        <pc:chgData name="Jonathan Henin" userId="d0ea2f35bc55f63b" providerId="LiveId" clId="{0EFD5ADC-882D-4CCC-9CDE-0070E50CE28F}" dt="2020-05-04T00:54:14.817" v="22912" actId="20577"/>
        <pc:sldMkLst>
          <pc:docMk/>
          <pc:sldMk cId="0" sldId="272"/>
        </pc:sldMkLst>
        <pc:spChg chg="mod">
          <ac:chgData name="Jonathan Henin" userId="d0ea2f35bc55f63b" providerId="LiveId" clId="{0EFD5ADC-882D-4CCC-9CDE-0070E50CE28F}" dt="2020-05-04T00:54:14.817" v="22912" actId="20577"/>
          <ac:spMkLst>
            <pc:docMk/>
            <pc:sldMk cId="0" sldId="272"/>
            <ac:spMk id="196" creationId="{00000000-0000-0000-0000-000000000000}"/>
          </ac:spMkLst>
        </pc:spChg>
      </pc:sldChg>
      <pc:sldChg chg="del">
        <pc:chgData name="Jonathan Henin" userId="d0ea2f35bc55f63b" providerId="LiveId" clId="{0EFD5ADC-882D-4CCC-9CDE-0070E50CE28F}" dt="2020-05-02T21:23:23.385" v="1848" actId="2696"/>
        <pc:sldMkLst>
          <pc:docMk/>
          <pc:sldMk cId="561122244" sldId="273"/>
        </pc:sldMkLst>
      </pc:sldChg>
      <pc:sldChg chg="delSp modSp add modTransition delAnim modAnim modNotesTx">
        <pc:chgData name="Jonathan Henin" userId="d0ea2f35bc55f63b" providerId="LiveId" clId="{0EFD5ADC-882D-4CCC-9CDE-0070E50CE28F}" dt="2020-05-03T22:46:13.248" v="22894"/>
        <pc:sldMkLst>
          <pc:docMk/>
          <pc:sldMk cId="4014677226" sldId="274"/>
        </pc:sldMkLst>
        <pc:spChg chg="del">
          <ac:chgData name="Jonathan Henin" userId="d0ea2f35bc55f63b" providerId="LiveId" clId="{0EFD5ADC-882D-4CCC-9CDE-0070E50CE28F}" dt="2020-05-02T21:02:44.876" v="893" actId="478"/>
          <ac:spMkLst>
            <pc:docMk/>
            <pc:sldMk cId="4014677226" sldId="274"/>
            <ac:spMk id="2" creationId="{1254F3F7-104C-4DB4-B912-2B55FAABDD71}"/>
          </ac:spMkLst>
        </pc:spChg>
        <pc:spChg chg="del">
          <ac:chgData name="Jonathan Henin" userId="d0ea2f35bc55f63b" providerId="LiveId" clId="{0EFD5ADC-882D-4CCC-9CDE-0070E50CE28F}" dt="2020-05-02T21:02:41.233" v="892" actId="478"/>
          <ac:spMkLst>
            <pc:docMk/>
            <pc:sldMk cId="4014677226" sldId="274"/>
            <ac:spMk id="3" creationId="{DCFBE9C6-2D3C-4A8B-8F37-E35AFB813296}"/>
          </ac:spMkLst>
        </pc:spChg>
        <pc:spChg chg="mod">
          <ac:chgData name="Jonathan Henin" userId="d0ea2f35bc55f63b" providerId="LiveId" clId="{0EFD5ADC-882D-4CCC-9CDE-0070E50CE28F}" dt="2020-05-02T21:22:38.034" v="1847" actId="20577"/>
          <ac:spMkLst>
            <pc:docMk/>
            <pc:sldMk cId="4014677226" sldId="274"/>
            <ac:spMk id="93" creationId="{00000000-0000-0000-0000-000000000000}"/>
          </ac:spMkLst>
        </pc:spChg>
        <pc:spChg chg="mod">
          <ac:chgData name="Jonathan Henin" userId="d0ea2f35bc55f63b" providerId="LiveId" clId="{0EFD5ADC-882D-4CCC-9CDE-0070E50CE28F}" dt="2020-05-02T20:50:55.233" v="835" actId="5793"/>
          <ac:spMkLst>
            <pc:docMk/>
            <pc:sldMk cId="4014677226" sldId="274"/>
            <ac:spMk id="94" creationId="{00000000-0000-0000-0000-000000000000}"/>
          </ac:spMkLst>
        </pc:spChg>
        <pc:picChg chg="mod">
          <ac:chgData name="Jonathan Henin" userId="d0ea2f35bc55f63b" providerId="LiveId" clId="{0EFD5ADC-882D-4CCC-9CDE-0070E50CE28F}" dt="2020-05-03T21:41:45.648" v="22491" actId="1076"/>
          <ac:picMkLst>
            <pc:docMk/>
            <pc:sldMk cId="4014677226" sldId="274"/>
            <ac:picMk id="4" creationId="{F619CCC8-0F77-427F-A88C-06CA4C3ABAF9}"/>
          </ac:picMkLst>
        </pc:picChg>
        <pc:picChg chg="del">
          <ac:chgData name="Jonathan Henin" userId="d0ea2f35bc55f63b" providerId="LiveId" clId="{0EFD5ADC-882D-4CCC-9CDE-0070E50CE28F}" dt="2020-05-03T21:28:57.780" v="22468" actId="478"/>
          <ac:picMkLst>
            <pc:docMk/>
            <pc:sldMk cId="4014677226" sldId="274"/>
            <ac:picMk id="5" creationId="{878F2561-2970-4BDA-ADCA-8BAA5D5523ED}"/>
          </ac:picMkLst>
        </pc:picChg>
      </pc:sldChg>
      <pc:sldChg chg="addSp delSp modSp add modTransition delAnim modAnim modNotesTx">
        <pc:chgData name="Jonathan Henin" userId="d0ea2f35bc55f63b" providerId="LiveId" clId="{0EFD5ADC-882D-4CCC-9CDE-0070E50CE28F}" dt="2020-05-03T22:47:51.966" v="22900"/>
        <pc:sldMkLst>
          <pc:docMk/>
          <pc:sldMk cId="2943870841" sldId="275"/>
        </pc:sldMkLst>
        <pc:spChg chg="mod">
          <ac:chgData name="Jonathan Henin" userId="d0ea2f35bc55f63b" providerId="LiveId" clId="{0EFD5ADC-882D-4CCC-9CDE-0070E50CE28F}" dt="2020-05-02T23:07:26.684" v="4004" actId="20577"/>
          <ac:spMkLst>
            <pc:docMk/>
            <pc:sldMk cId="2943870841" sldId="275"/>
            <ac:spMk id="131" creationId="{00000000-0000-0000-0000-000000000000}"/>
          </ac:spMkLst>
        </pc:spChg>
        <pc:spChg chg="mod">
          <ac:chgData name="Jonathan Henin" userId="d0ea2f35bc55f63b" providerId="LiveId" clId="{0EFD5ADC-882D-4CCC-9CDE-0070E50CE28F}" dt="2020-05-02T23:25:45.495" v="4361" actId="20577"/>
          <ac:spMkLst>
            <pc:docMk/>
            <pc:sldMk cId="2943870841" sldId="275"/>
            <ac:spMk id="132" creationId="{00000000-0000-0000-0000-000000000000}"/>
          </ac:spMkLst>
        </pc:spChg>
        <pc:picChg chg="del">
          <ac:chgData name="Jonathan Henin" userId="d0ea2f35bc55f63b" providerId="LiveId" clId="{0EFD5ADC-882D-4CCC-9CDE-0070E50CE28F}" dt="2020-05-03T21:29:05.770" v="22473" actId="478"/>
          <ac:picMkLst>
            <pc:docMk/>
            <pc:sldMk cId="2943870841" sldId="275"/>
            <ac:picMk id="2" creationId="{0E17F632-6537-4A36-824F-BE1A88F53063}"/>
          </ac:picMkLst>
        </pc:picChg>
        <pc:picChg chg="mod">
          <ac:chgData name="Jonathan Henin" userId="d0ea2f35bc55f63b" providerId="LiveId" clId="{0EFD5ADC-882D-4CCC-9CDE-0070E50CE28F}" dt="2020-05-03T21:58:53.370" v="22532" actId="1076"/>
          <ac:picMkLst>
            <pc:docMk/>
            <pc:sldMk cId="2943870841" sldId="275"/>
            <ac:picMk id="3" creationId="{49AF38DA-0DAF-4991-AD0B-2C80E6A38FE4}"/>
          </ac:picMkLst>
        </pc:picChg>
        <pc:picChg chg="del">
          <ac:chgData name="Jonathan Henin" userId="d0ea2f35bc55f63b" providerId="LiveId" clId="{0EFD5ADC-882D-4CCC-9CDE-0070E50CE28F}" dt="2020-05-02T23:07:29.226" v="4005" actId="478"/>
          <ac:picMkLst>
            <pc:docMk/>
            <pc:sldMk cId="2943870841" sldId="275"/>
            <ac:picMk id="2052" creationId="{8A28A4F9-D990-42B5-9BA8-BFA72EA61307}"/>
          </ac:picMkLst>
        </pc:picChg>
        <pc:picChg chg="add mod">
          <ac:chgData name="Jonathan Henin" userId="d0ea2f35bc55f63b" providerId="LiveId" clId="{0EFD5ADC-882D-4CCC-9CDE-0070E50CE28F}" dt="2020-05-02T23:25:53.084" v="4362" actId="1076"/>
          <ac:picMkLst>
            <pc:docMk/>
            <pc:sldMk cId="2943870841" sldId="275"/>
            <ac:picMk id="3074" creationId="{CC0F45B2-5A97-4C39-9E6A-2BD3D74B6589}"/>
          </ac:picMkLst>
        </pc:picChg>
      </pc:sldChg>
      <pc:sldChg chg="addSp delSp modSp add modTransition delAnim modAnim modNotesTx">
        <pc:chgData name="Jonathan Henin" userId="d0ea2f35bc55f63b" providerId="LiveId" clId="{0EFD5ADC-882D-4CCC-9CDE-0070E50CE28F}" dt="2020-05-03T22:48:25.851" v="22902"/>
        <pc:sldMkLst>
          <pc:docMk/>
          <pc:sldMk cId="372626568" sldId="276"/>
        </pc:sldMkLst>
        <pc:spChg chg="add del mod">
          <ac:chgData name="Jonathan Henin" userId="d0ea2f35bc55f63b" providerId="LiveId" clId="{0EFD5ADC-882D-4CCC-9CDE-0070E50CE28F}" dt="2020-05-02T23:58:23.447" v="5059" actId="478"/>
          <ac:spMkLst>
            <pc:docMk/>
            <pc:sldMk cId="372626568" sldId="276"/>
            <ac:spMk id="4" creationId="{B424ADCE-4C45-4930-A4A6-E58EFEE23B7E}"/>
          </ac:spMkLst>
        </pc:spChg>
        <pc:spChg chg="mod">
          <ac:chgData name="Jonathan Henin" userId="d0ea2f35bc55f63b" providerId="LiveId" clId="{0EFD5ADC-882D-4CCC-9CDE-0070E50CE28F}" dt="2020-05-03T00:00:25.306" v="5220" actId="20577"/>
          <ac:spMkLst>
            <pc:docMk/>
            <pc:sldMk cId="372626568" sldId="276"/>
            <ac:spMk id="7" creationId="{9E09352B-9ABE-430F-BC3D-F598EAB868EF}"/>
          </ac:spMkLst>
        </pc:spChg>
        <pc:spChg chg="add mod">
          <ac:chgData name="Jonathan Henin" userId="d0ea2f35bc55f63b" providerId="LiveId" clId="{0EFD5ADC-882D-4CCC-9CDE-0070E50CE28F}" dt="2020-05-02T23:59:28.954" v="5123" actId="1076"/>
          <ac:spMkLst>
            <pc:docMk/>
            <pc:sldMk cId="372626568" sldId="276"/>
            <ac:spMk id="10" creationId="{298CEF32-BF8D-4997-8BDD-BB7D3220E224}"/>
          </ac:spMkLst>
        </pc:spChg>
        <pc:spChg chg="add mod">
          <ac:chgData name="Jonathan Henin" userId="d0ea2f35bc55f63b" providerId="LiveId" clId="{0EFD5ADC-882D-4CCC-9CDE-0070E50CE28F}" dt="2020-05-02T23:59:52.933" v="5145" actId="1037"/>
          <ac:spMkLst>
            <pc:docMk/>
            <pc:sldMk cId="372626568" sldId="276"/>
            <ac:spMk id="11" creationId="{3442E57F-7A14-4E55-A8EF-57C7D450A415}"/>
          </ac:spMkLst>
        </pc:spChg>
        <pc:spChg chg="add mod">
          <ac:chgData name="Jonathan Henin" userId="d0ea2f35bc55f63b" providerId="LiveId" clId="{0EFD5ADC-882D-4CCC-9CDE-0070E50CE28F}" dt="2020-05-03T18:30:54.681" v="17892" actId="1038"/>
          <ac:spMkLst>
            <pc:docMk/>
            <pc:sldMk cId="372626568" sldId="276"/>
            <ac:spMk id="12" creationId="{649A3E6D-3083-4E4C-B66D-7A48BF44AF77}"/>
          </ac:spMkLst>
        </pc:spChg>
        <pc:spChg chg="mod">
          <ac:chgData name="Jonathan Henin" userId="d0ea2f35bc55f63b" providerId="LiveId" clId="{0EFD5ADC-882D-4CCC-9CDE-0070E50CE28F}" dt="2020-05-02T23:57:37.391" v="5048" actId="20577"/>
          <ac:spMkLst>
            <pc:docMk/>
            <pc:sldMk cId="372626568" sldId="276"/>
            <ac:spMk id="152" creationId="{00000000-0000-0000-0000-000000000000}"/>
          </ac:spMkLst>
        </pc:spChg>
        <pc:spChg chg="del">
          <ac:chgData name="Jonathan Henin" userId="d0ea2f35bc55f63b" providerId="LiveId" clId="{0EFD5ADC-882D-4CCC-9CDE-0070E50CE28F}" dt="2020-05-02T23:57:46.290" v="5049" actId="478"/>
          <ac:spMkLst>
            <pc:docMk/>
            <pc:sldMk cId="372626568" sldId="276"/>
            <ac:spMk id="153" creationId="{00000000-0000-0000-0000-000000000000}"/>
          </ac:spMkLst>
        </pc:spChg>
        <pc:picChg chg="del">
          <ac:chgData name="Jonathan Henin" userId="d0ea2f35bc55f63b" providerId="LiveId" clId="{0EFD5ADC-882D-4CCC-9CDE-0070E50CE28F}" dt="2020-05-03T21:29:09.327" v="22475" actId="478"/>
          <ac:picMkLst>
            <pc:docMk/>
            <pc:sldMk cId="372626568" sldId="276"/>
            <ac:picMk id="2" creationId="{E1867DC5-9FDD-462C-BCAB-1E845C452B90}"/>
          </ac:picMkLst>
        </pc:picChg>
        <pc:picChg chg="add mod modCrop">
          <ac:chgData name="Jonathan Henin" userId="d0ea2f35bc55f63b" providerId="LiveId" clId="{0EFD5ADC-882D-4CCC-9CDE-0070E50CE28F}" dt="2020-05-02T23:58:43.285" v="5077" actId="732"/>
          <ac:picMkLst>
            <pc:docMk/>
            <pc:sldMk cId="372626568" sldId="276"/>
            <ac:picMk id="5" creationId="{F6DEEB42-D0CA-48C5-BFC3-2E1EBC0BDFEA}"/>
          </ac:picMkLst>
        </pc:picChg>
        <pc:picChg chg="add mod modCrop">
          <ac:chgData name="Jonathan Henin" userId="d0ea2f35bc55f63b" providerId="LiveId" clId="{0EFD5ADC-882D-4CCC-9CDE-0070E50CE28F}" dt="2020-05-02T23:58:32.992" v="5076" actId="732"/>
          <ac:picMkLst>
            <pc:docMk/>
            <pc:sldMk cId="372626568" sldId="276"/>
            <ac:picMk id="6" creationId="{EF1FA9EA-266C-444F-8E4B-02D1F86A56C5}"/>
          </ac:picMkLst>
        </pc:picChg>
        <pc:picChg chg="mod">
          <ac:chgData name="Jonathan Henin" userId="d0ea2f35bc55f63b" providerId="LiveId" clId="{0EFD5ADC-882D-4CCC-9CDE-0070E50CE28F}" dt="2020-05-03T22:22:54.636" v="22792" actId="1076"/>
          <ac:picMkLst>
            <pc:docMk/>
            <pc:sldMk cId="372626568" sldId="276"/>
            <ac:picMk id="8" creationId="{6FCCFB44-C9E5-433E-896F-2D8A13DFD6F4}"/>
          </ac:picMkLst>
        </pc:picChg>
      </pc:sldChg>
      <pc:sldChg chg="addSp delSp modSp add del">
        <pc:chgData name="Jonathan Henin" userId="d0ea2f35bc55f63b" providerId="LiveId" clId="{0EFD5ADC-882D-4CCC-9CDE-0070E50CE28F}" dt="2020-05-03T16:50:18.700" v="11671" actId="2696"/>
        <pc:sldMkLst>
          <pc:docMk/>
          <pc:sldMk cId="2389388422" sldId="277"/>
        </pc:sldMkLst>
        <pc:spChg chg="del">
          <ac:chgData name="Jonathan Henin" userId="d0ea2f35bc55f63b" providerId="LiveId" clId="{0EFD5ADC-882D-4CCC-9CDE-0070E50CE28F}" dt="2020-05-03T15:52:45.391" v="11530" actId="478"/>
          <ac:spMkLst>
            <pc:docMk/>
            <pc:sldMk cId="2389388422" sldId="277"/>
            <ac:spMk id="2" creationId="{FCC6315E-2089-4D59-B22D-E1181149F69A}"/>
          </ac:spMkLst>
        </pc:spChg>
        <pc:spChg chg="del">
          <ac:chgData name="Jonathan Henin" userId="d0ea2f35bc55f63b" providerId="LiveId" clId="{0EFD5ADC-882D-4CCC-9CDE-0070E50CE28F}" dt="2020-05-03T15:52:44.629" v="11529" actId="478"/>
          <ac:spMkLst>
            <pc:docMk/>
            <pc:sldMk cId="2389388422" sldId="277"/>
            <ac:spMk id="3" creationId="{E55898BA-6287-449F-A0BE-DB738CD3A29E}"/>
          </ac:spMkLst>
        </pc:spChg>
        <pc:spChg chg="add mod">
          <ac:chgData name="Jonathan Henin" userId="d0ea2f35bc55f63b" providerId="LiveId" clId="{0EFD5ADC-882D-4CCC-9CDE-0070E50CE28F}" dt="2020-05-03T15:57:28.079" v="11670" actId="1076"/>
          <ac:spMkLst>
            <pc:docMk/>
            <pc:sldMk cId="2389388422" sldId="277"/>
            <ac:spMk id="8" creationId="{4C27356F-CC26-48DE-9519-B23A09102C09}"/>
          </ac:spMkLst>
        </pc:spChg>
        <pc:spChg chg="add mod">
          <ac:chgData name="Jonathan Henin" userId="d0ea2f35bc55f63b" providerId="LiveId" clId="{0EFD5ADC-882D-4CCC-9CDE-0070E50CE28F}" dt="2020-05-03T15:57:28.079" v="11670" actId="1076"/>
          <ac:spMkLst>
            <pc:docMk/>
            <pc:sldMk cId="2389388422" sldId="277"/>
            <ac:spMk id="12" creationId="{F06CFDAA-BAC3-4477-BD76-C1039D541473}"/>
          </ac:spMkLst>
        </pc:spChg>
        <pc:spChg chg="add mod">
          <ac:chgData name="Jonathan Henin" userId="d0ea2f35bc55f63b" providerId="LiveId" clId="{0EFD5ADC-882D-4CCC-9CDE-0070E50CE28F}" dt="2020-05-03T15:57:28.079" v="11670" actId="1076"/>
          <ac:spMkLst>
            <pc:docMk/>
            <pc:sldMk cId="2389388422" sldId="277"/>
            <ac:spMk id="15" creationId="{AAB2A01B-0507-4745-91D6-21B6C36AEF1B}"/>
          </ac:spMkLst>
        </pc:spChg>
        <pc:spChg chg="add mod">
          <ac:chgData name="Jonathan Henin" userId="d0ea2f35bc55f63b" providerId="LiveId" clId="{0EFD5ADC-882D-4CCC-9CDE-0070E50CE28F}" dt="2020-05-03T15:57:28.079" v="11670" actId="1076"/>
          <ac:spMkLst>
            <pc:docMk/>
            <pc:sldMk cId="2389388422" sldId="277"/>
            <ac:spMk id="18" creationId="{0CE5F4A4-D0DA-4CB0-9ED0-667464A7BF84}"/>
          </ac:spMkLst>
        </pc:spChg>
        <pc:picChg chg="add mod">
          <ac:chgData name="Jonathan Henin" userId="d0ea2f35bc55f63b" providerId="LiveId" clId="{0EFD5ADC-882D-4CCC-9CDE-0070E50CE28F}" dt="2020-05-03T15:57:28.079" v="11670" actId="1076"/>
          <ac:picMkLst>
            <pc:docMk/>
            <pc:sldMk cId="2389388422" sldId="277"/>
            <ac:picMk id="4" creationId="{D56E8850-BF2C-426D-90B4-6CE46A833F63}"/>
          </ac:picMkLst>
        </pc:picChg>
        <pc:cxnChg chg="add mod">
          <ac:chgData name="Jonathan Henin" userId="d0ea2f35bc55f63b" providerId="LiveId" clId="{0EFD5ADC-882D-4CCC-9CDE-0070E50CE28F}" dt="2020-05-03T15:57:28.079" v="11670" actId="1076"/>
          <ac:cxnSpMkLst>
            <pc:docMk/>
            <pc:sldMk cId="2389388422" sldId="277"/>
            <ac:cxnSpMk id="6" creationId="{280B88AF-418C-4BAE-BBB5-EEE67E01C262}"/>
          </ac:cxnSpMkLst>
        </pc:cxnChg>
        <pc:cxnChg chg="add mod">
          <ac:chgData name="Jonathan Henin" userId="d0ea2f35bc55f63b" providerId="LiveId" clId="{0EFD5ADC-882D-4CCC-9CDE-0070E50CE28F}" dt="2020-05-03T15:57:28.079" v="11670" actId="1076"/>
          <ac:cxnSpMkLst>
            <pc:docMk/>
            <pc:sldMk cId="2389388422" sldId="277"/>
            <ac:cxnSpMk id="10" creationId="{A60E7D09-5C2F-4C0F-8EA9-0EB1430B347F}"/>
          </ac:cxnSpMkLst>
        </pc:cxnChg>
        <pc:cxnChg chg="add mod">
          <ac:chgData name="Jonathan Henin" userId="d0ea2f35bc55f63b" providerId="LiveId" clId="{0EFD5ADC-882D-4CCC-9CDE-0070E50CE28F}" dt="2020-05-03T15:57:28.079" v="11670" actId="1076"/>
          <ac:cxnSpMkLst>
            <pc:docMk/>
            <pc:sldMk cId="2389388422" sldId="277"/>
            <ac:cxnSpMk id="14" creationId="{ACF11714-6AE2-4FFD-B69F-DD8C3D14F769}"/>
          </ac:cxnSpMkLst>
        </pc:cxnChg>
        <pc:cxnChg chg="add mod">
          <ac:chgData name="Jonathan Henin" userId="d0ea2f35bc55f63b" providerId="LiveId" clId="{0EFD5ADC-882D-4CCC-9CDE-0070E50CE28F}" dt="2020-05-03T15:57:28.079" v="11670" actId="1076"/>
          <ac:cxnSpMkLst>
            <pc:docMk/>
            <pc:sldMk cId="2389388422" sldId="277"/>
            <ac:cxnSpMk id="17" creationId="{D536B5F2-14A8-4056-BB4F-CBEE7C45B39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my final project.  This time we are going to be looking at creating a </a:t>
            </a:r>
            <a:r>
              <a:rPr lang="en-US" dirty="0" err="1"/>
              <a:t>Pokedex</a:t>
            </a:r>
            <a:r>
              <a:rPr lang="en-US" dirty="0"/>
              <a:t> by detecting Pokémon using the YOLO model.</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4d26959ec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4d26959ec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see a distribution of Pokémon images.  Rather than try to go through and clean every up every image of every class.  I chose just a few of the classes to go through, which are highlighted in orange here.  As you can see, these classes are not evenly balanced, so seeing how well the model will handle this will be interesting.  I picked these specific ones out because I wanted to test the object detection on my son’s Pokémon stuffed animals, and these were the ones he had.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4d26959ec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4d26959ec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 requires 6 pieces of information for every object being trained.  The name of the image, the 4 bounding box coordinates, and the label for the region.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Since the dataset did not provide this, that means I had to go through and manually do this.  To do this, I used a tool called Visual Object Tagging Tool by Microsoft.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allows us to import assets, which in our case are the images, and draw boxes around each object and give it a label.  A single image can have multiple regions.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the 845 images, a total of 1135 regions were tagged.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grid here in the corner, the ones bolded in orange, correspond to the classes chosen from the bar graph distribution.  But as you can see, I ended up tagging more regions than just the initial classes, such as tagging 52 </a:t>
            </a:r>
            <a:r>
              <a:rPr lang="en-US" dirty="0" err="1"/>
              <a:t>Pokeballs</a:t>
            </a:r>
            <a:r>
              <a:rPr lang="en-US"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f79a3549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f79a3549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Now that our data is ready </a:t>
            </a:r>
            <a:r>
              <a:rPr lang="en-US" dirty="0" err="1"/>
              <a:t>ready</a:t>
            </a:r>
            <a:r>
              <a:rPr lang="en-US" dirty="0"/>
              <a:t>, it’s time to configure the YOLO Model.  </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r>
              <a:rPr lang="en-US" dirty="0"/>
              <a:t>As a base, I’ve forked a GitHub project called Train Your Own YOLO, which is available for general use under the MIT license.</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r>
              <a:rPr lang="en-US" dirty="0"/>
              <a:t>Here are the following hyperparameters that I’m using:</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r>
              <a:rPr lang="en-US" dirty="0"/>
              <a:t>10% of the images are reserved as the validation set.</a:t>
            </a:r>
          </a:p>
          <a:p>
            <a:pPr marL="0" lvl="0" indent="0" algn="l" rtl="0">
              <a:lnSpc>
                <a:spcPct val="115000"/>
              </a:lnSpc>
              <a:spcBef>
                <a:spcPts val="0"/>
              </a:spcBef>
              <a:spcAft>
                <a:spcPts val="0"/>
              </a:spcAft>
              <a:buNone/>
            </a:pPr>
            <a:r>
              <a:rPr lang="en-US" dirty="0"/>
              <a:t>The initial pretrained convolutional weights come from darknet53, with the final weights coming after the model is trained.</a:t>
            </a:r>
          </a:p>
          <a:p>
            <a:pPr marL="0" lvl="0" indent="0" algn="l" rtl="0">
              <a:lnSpc>
                <a:spcPct val="115000"/>
              </a:lnSpc>
              <a:spcBef>
                <a:spcPts val="0"/>
              </a:spcBef>
              <a:spcAft>
                <a:spcPts val="0"/>
              </a:spcAft>
              <a:buNone/>
            </a:pPr>
            <a:r>
              <a:rPr lang="en-US" dirty="0"/>
              <a:t>The number of classes = 12</a:t>
            </a:r>
          </a:p>
          <a:p>
            <a:pPr marL="0" lvl="0" indent="0" algn="l" rtl="0">
              <a:lnSpc>
                <a:spcPct val="115000"/>
              </a:lnSpc>
              <a:spcBef>
                <a:spcPts val="0"/>
              </a:spcBef>
              <a:spcAft>
                <a:spcPts val="0"/>
              </a:spcAft>
              <a:buNone/>
            </a:pPr>
            <a:r>
              <a:rPr lang="en-US" dirty="0"/>
              <a:t>Images are resized to 416 x 416 pixels</a:t>
            </a:r>
          </a:p>
          <a:p>
            <a:pPr marL="0" lvl="0" indent="0" algn="l" rtl="0">
              <a:lnSpc>
                <a:spcPct val="115000"/>
              </a:lnSpc>
              <a:spcBef>
                <a:spcPts val="0"/>
              </a:spcBef>
              <a:spcAft>
                <a:spcPts val="0"/>
              </a:spcAft>
              <a:buNone/>
            </a:pPr>
            <a:r>
              <a:rPr lang="en-US" dirty="0"/>
              <a:t>The model is set to two sets of 51 epochs.</a:t>
            </a:r>
          </a:p>
          <a:p>
            <a:pPr marL="0" lvl="0" indent="0" algn="l" rtl="0">
              <a:lnSpc>
                <a:spcPct val="115000"/>
              </a:lnSpc>
              <a:spcBef>
                <a:spcPts val="0"/>
              </a:spcBef>
              <a:spcAft>
                <a:spcPts val="0"/>
              </a:spcAft>
              <a:buNone/>
            </a:pPr>
            <a:r>
              <a:rPr lang="en-US" dirty="0"/>
              <a:t>The first set of 51 epochs are set to a batch size of 32 (meaning a 13 by 13 grid), and the second set of 51 epochs are set to a batch of 4 (104 by 104 grid)</a:t>
            </a:r>
          </a:p>
          <a:p>
            <a:pPr marL="0" lvl="0" indent="0" algn="l" rtl="0">
              <a:lnSpc>
                <a:spcPct val="115000"/>
              </a:lnSpc>
              <a:spcBef>
                <a:spcPts val="0"/>
              </a:spcBef>
              <a:spcAft>
                <a:spcPts val="0"/>
              </a:spcAft>
              <a:buNone/>
            </a:pPr>
            <a:r>
              <a:rPr lang="en-US" dirty="0"/>
              <a:t>There are 9 anchor points set at the following x, y coordinates of the images.</a:t>
            </a:r>
          </a:p>
          <a:p>
            <a:pPr marL="0" lvl="0" indent="0" algn="l" rtl="0">
              <a:lnSpc>
                <a:spcPct val="115000"/>
              </a:lnSpc>
              <a:spcBef>
                <a:spcPts val="0"/>
              </a:spcBef>
              <a:spcAft>
                <a:spcPts val="0"/>
              </a:spcAft>
              <a:buNone/>
            </a:pPr>
            <a:r>
              <a:rPr lang="en-US" dirty="0"/>
              <a:t>The learning rate is set to point zero </a:t>
            </a:r>
            <a:r>
              <a:rPr lang="en-US" dirty="0" err="1"/>
              <a:t>zero</a:t>
            </a:r>
            <a:r>
              <a:rPr lang="en-US" dirty="0"/>
              <a:t> one.  In the second set of epochs, the learning rate is reduced if it detects a plateau every 4 runs.</a:t>
            </a:r>
          </a:p>
          <a:p>
            <a:pPr marL="0" lvl="0" indent="0" algn="l" rtl="0">
              <a:lnSpc>
                <a:spcPct val="115000"/>
              </a:lnSpc>
              <a:spcBef>
                <a:spcPts val="0"/>
              </a:spcBef>
              <a:spcAft>
                <a:spcPts val="0"/>
              </a:spcAft>
              <a:buNone/>
            </a:pPr>
            <a:r>
              <a:rPr lang="en-US" dirty="0"/>
              <a:t>The optimizer function is Adam</a:t>
            </a:r>
          </a:p>
          <a:p>
            <a:pPr marL="0" lvl="0" indent="0" algn="l" rtl="0">
              <a:lnSpc>
                <a:spcPct val="115000"/>
              </a:lnSpc>
              <a:spcBef>
                <a:spcPts val="0"/>
              </a:spcBef>
              <a:spcAft>
                <a:spcPts val="0"/>
              </a:spcAft>
              <a:buNone/>
            </a:pPr>
            <a:r>
              <a:rPr lang="en-US" dirty="0"/>
              <a:t>The loss function is a custom </a:t>
            </a:r>
            <a:r>
              <a:rPr lang="en-US" dirty="0" err="1"/>
              <a:t>yolo_loss</a:t>
            </a:r>
            <a:r>
              <a:rPr lang="en-US" dirty="0"/>
              <a:t> function</a:t>
            </a:r>
          </a:p>
          <a:p>
            <a:pPr marL="0" lvl="0" indent="0" algn="l" rtl="0">
              <a:lnSpc>
                <a:spcPct val="115000"/>
              </a:lnSpc>
              <a:spcBef>
                <a:spcPts val="0"/>
              </a:spcBef>
              <a:spcAft>
                <a:spcPts val="0"/>
              </a:spcAft>
              <a:buNone/>
            </a:pPr>
            <a:r>
              <a:rPr lang="en-US" dirty="0"/>
              <a:t>The metric it evaluates performance on is set to </a:t>
            </a:r>
            <a:r>
              <a:rPr lang="en-US" dirty="0" err="1"/>
              <a:t>val_loss</a:t>
            </a:r>
            <a:endParaRPr lang="en-US" dirty="0"/>
          </a:p>
          <a:p>
            <a:pPr marL="0" lvl="0" indent="0" algn="l" rtl="0">
              <a:lnSpc>
                <a:spcPct val="115000"/>
              </a:lnSpc>
              <a:spcBef>
                <a:spcPts val="0"/>
              </a:spcBef>
              <a:spcAft>
                <a:spcPts val="0"/>
              </a:spcAft>
              <a:buNone/>
            </a:pPr>
            <a:r>
              <a:rPr lang="en-US" dirty="0" err="1"/>
              <a:t>EarlyStopping</a:t>
            </a:r>
            <a:r>
              <a:rPr lang="en-US" dirty="0"/>
              <a:t> is enabled, which stops training if it detects a long running plateau.</a:t>
            </a:r>
          </a:p>
          <a:p>
            <a:pPr marL="0" lvl="0" indent="0" algn="l" rtl="0">
              <a:lnSpc>
                <a:spcPct val="115000"/>
              </a:lnSpc>
              <a:spcBef>
                <a:spcPts val="0"/>
              </a:spcBef>
              <a:spcAft>
                <a:spcPts val="0"/>
              </a:spcAft>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f79a3549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f79a3549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Here is a graph showing the loss metric over the epoch number.  </a:t>
            </a:r>
            <a:r>
              <a:rPr lang="en-US" dirty="0" err="1"/>
              <a:t>EarlyStopping</a:t>
            </a:r>
            <a:r>
              <a:rPr lang="en-US" dirty="0"/>
              <a:t> kicks in at Epoch 75, but since the scale starts off pretty high, it’s hard to see what is happening towards the end.</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r>
              <a:rPr lang="en-US" dirty="0"/>
              <a:t>So let’s focus in on the last 30 epochs.</a:t>
            </a:r>
            <a:endParaRPr dirty="0"/>
          </a:p>
        </p:txBody>
      </p:sp>
    </p:spTree>
    <p:extLst>
      <p:ext uri="{BB962C8B-B14F-4D97-AF65-F5344CB8AC3E}">
        <p14:creationId xmlns:p14="http://schemas.microsoft.com/office/powerpoint/2010/main" val="1135713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f79a3549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f79a3549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Now we can see what is happening and why Early Stopping kicked in.  We see that loss is still continuing down from 30 to 51.  After the initial 51 Epochs the model unfreezes and is allowed to adjust all nodes, so we expect to see some gain here as it’s now fine tuning.  However, the fine tuning seems to lose any gains by about 62.  It is clear the gains flatten out towards the end, indicating we’ve hit our max tuning and thus why </a:t>
            </a:r>
            <a:r>
              <a:rPr lang="en-US" dirty="0" err="1"/>
              <a:t>EarlyStopping</a:t>
            </a:r>
            <a:r>
              <a:rPr lang="en-US" dirty="0"/>
              <a:t> kicked in.  Without </a:t>
            </a:r>
            <a:r>
              <a:rPr lang="en-US" dirty="0" err="1"/>
              <a:t>EarlyStopping</a:t>
            </a:r>
            <a:r>
              <a:rPr lang="en-US" dirty="0"/>
              <a:t>, we would continue training for another 27 Epochs which might cause overfitting.</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r>
              <a:rPr lang="en-US" dirty="0"/>
              <a:t>Now that training is done, let’s look at some of the results.</a:t>
            </a:r>
          </a:p>
        </p:txBody>
      </p:sp>
    </p:spTree>
    <p:extLst>
      <p:ext uri="{BB962C8B-B14F-4D97-AF65-F5344CB8AC3E}">
        <p14:creationId xmlns:p14="http://schemas.microsoft.com/office/powerpoint/2010/main" val="1356738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4d26959ec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4d26959ec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our first tests, we are looking to see how it does with single object detection (or classification with localization).  The model does extremely well here, achieving accuracy ratings above 99%</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let’s see how it does with multiple objects</a:t>
            </a:r>
            <a:endParaRPr dirty="0"/>
          </a:p>
        </p:txBody>
      </p:sp>
    </p:spTree>
    <p:extLst>
      <p:ext uri="{BB962C8B-B14F-4D97-AF65-F5344CB8AC3E}">
        <p14:creationId xmlns:p14="http://schemas.microsoft.com/office/powerpoint/2010/main" val="3457410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4d26959ec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4d26959ec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real test of Object Detection is identifying multiple objects.  If you remember, one of the drawbacks of YOLO is that it has trouble detecting objects that overlap, so two different tests are done here, one with a lot of overlap on the left, and one with very little on the right.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we can see on the left, Objects that overlap aren’t getting classified.  The bounding box of the </a:t>
            </a:r>
            <a:r>
              <a:rPr lang="en-US" dirty="0" err="1"/>
              <a:t>Snorlax</a:t>
            </a:r>
            <a:r>
              <a:rPr lang="en-US" dirty="0"/>
              <a:t> takes over the other Pokémon, and the only objects that get classified are the </a:t>
            </a:r>
            <a:r>
              <a:rPr lang="en-US" dirty="0" err="1"/>
              <a:t>Pokeball</a:t>
            </a:r>
            <a:r>
              <a:rPr lang="en-US" dirty="0"/>
              <a:t> and the Bulbasaur on the edges.  We can also see that the </a:t>
            </a:r>
            <a:r>
              <a:rPr lang="en-US" dirty="0" err="1"/>
              <a:t>pokeball</a:t>
            </a:r>
            <a:r>
              <a:rPr lang="en-US" dirty="0"/>
              <a:t> looks to have two bounding boxes for it.  This means we need to go and tweak our Non-Maximum Suppression.  This is a way to clean up overlapping objects, but the threshold on that is set to the object that is over 50%.  Both </a:t>
            </a:r>
            <a:r>
              <a:rPr lang="en-US" dirty="0" err="1"/>
              <a:t>Pokeballs</a:t>
            </a:r>
            <a:r>
              <a:rPr lang="en-US" dirty="0"/>
              <a:t> are under that threshold so we have some competing going on.  We might want to drop this to 40 or 30%.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right, when the objects are spread out, the model does a much better job of classifying.  It gets the correct </a:t>
            </a:r>
            <a:r>
              <a:rPr lang="en-US" dirty="0" err="1"/>
              <a:t>Pokeball</a:t>
            </a:r>
            <a:r>
              <a:rPr lang="en-US" dirty="0"/>
              <a:t> (I put in an </a:t>
            </a:r>
            <a:r>
              <a:rPr lang="en-US" dirty="0" err="1"/>
              <a:t>Ultraball</a:t>
            </a:r>
            <a:r>
              <a:rPr lang="en-US" dirty="0"/>
              <a:t> to see if it would be confused), we get the </a:t>
            </a:r>
            <a:r>
              <a:rPr lang="en-US" dirty="0" err="1"/>
              <a:t>Snorlax</a:t>
            </a:r>
            <a:r>
              <a:rPr lang="en-US" dirty="0"/>
              <a:t>, </a:t>
            </a:r>
            <a:r>
              <a:rPr lang="en-US" dirty="0" err="1"/>
              <a:t>Magikarp</a:t>
            </a:r>
            <a:r>
              <a:rPr lang="en-US" dirty="0"/>
              <a:t>, and even the lying upside down Pikachu.  However, our poor </a:t>
            </a:r>
            <a:r>
              <a:rPr lang="en-US" dirty="0" err="1"/>
              <a:t>Psyduck</a:t>
            </a:r>
            <a:r>
              <a:rPr lang="en-US" dirty="0"/>
              <a:t> gets misclassified as a Pikachu.  It’s no wonder he has so much anxiety.  Also of interest is that the partial Bulbasaur behind the </a:t>
            </a:r>
            <a:r>
              <a:rPr lang="en-US" dirty="0" err="1"/>
              <a:t>Snorlax</a:t>
            </a:r>
            <a:r>
              <a:rPr lang="en-US" dirty="0"/>
              <a:t> does not get recognized.  Again, this is due to the </a:t>
            </a:r>
            <a:r>
              <a:rPr lang="en-US" dirty="0" err="1"/>
              <a:t>Snorlax’s</a:t>
            </a:r>
            <a:r>
              <a:rPr lang="en-US" dirty="0"/>
              <a:t> bounding box just being so large.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4d26959ec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4d26959ec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we switch to objects that are of similar size, partial occlusion doesn’t seem to bother the model.  Here we can see both the Bulbasaur and the Pikachu get correctly labeled.</a:t>
            </a:r>
            <a:endParaRPr dirty="0"/>
          </a:p>
        </p:txBody>
      </p:sp>
    </p:spTree>
    <p:extLst>
      <p:ext uri="{BB962C8B-B14F-4D97-AF65-F5344CB8AC3E}">
        <p14:creationId xmlns:p14="http://schemas.microsoft.com/office/powerpoint/2010/main" val="3358440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4d26959ec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4d26959ec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also wanted to see how the model would generalize to things that are Pokémon but not in the traditional way.  We can see that it does recognize the Pikachu hat, but it fails to either recognize the others at all, or misclassifies them.  This might be strictly on how the images were tagged, as I was tagging the Pokémon’s whole bodies.  It seems the model is too reliant on whole features, it might be a good idea to do some training on only partial regions, such as the face.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let’s move onto detecting in videos.</a:t>
            </a:r>
            <a:endParaRPr dirty="0"/>
          </a:p>
        </p:txBody>
      </p:sp>
    </p:spTree>
    <p:extLst>
      <p:ext uri="{BB962C8B-B14F-4D97-AF65-F5344CB8AC3E}">
        <p14:creationId xmlns:p14="http://schemas.microsoft.com/office/powerpoint/2010/main" val="2055908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4d26959ec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4d26959ec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4d26959ec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4d26959ec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Computer Vision, CV for short, is a field of research that deals with computationally processing visual content, such as images and videos.  A computer does not know what it is looking at when it “sees” a visual content.  By training it, we can try to give it this ability.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 high level, there are three main categories that computer vision falls into: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Classification, where it tries to identify what the object 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Object Detection, where it tries to detect the boundary points of an object.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Segmentation, tries to assign each pixel to a regional zone.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Having focused on Classification in a prior project, this project focuses on Object Detection.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4d26959ec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4d26959ec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conclusion, I want to discuss various challenges and perhaps some future work to help.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manually tagging images is a pain, especially when you have a ton of them… the take away?  Go the google route and get someone else to do it.  Perhaps create a website for people to help in tagging.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Second</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4d26959ec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4d26959ec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Thank you very much watching.</a:t>
            </a:r>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US" dirty="0"/>
              <a:t>This is my final project and I</a:t>
            </a:r>
            <a:r>
              <a:rPr lang="en" dirty="0"/>
              <a:t> would like to acknowledge the Bellevue University’s Data Science Department, </a:t>
            </a:r>
            <a:r>
              <a:rPr lang="en-US" dirty="0"/>
              <a:t>all my professors</a:t>
            </a:r>
            <a:r>
              <a:rPr lang="en" dirty="0"/>
              <a:t> along </a:t>
            </a:r>
            <a:r>
              <a:rPr lang="en-US" dirty="0"/>
              <a:t>the way, especially Nick </a:t>
            </a:r>
            <a:r>
              <a:rPr lang="en-US" dirty="0" err="1"/>
              <a:t>LaLone</a:t>
            </a:r>
            <a:r>
              <a:rPr lang="en-US" dirty="0"/>
              <a:t> who did a great job setting up the program initially, and Catie Williams who stepped in after to lead the program and has done a fantastic job.  I also want to thank</a:t>
            </a:r>
            <a:r>
              <a:rPr lang="en" dirty="0"/>
              <a:t> al</a:t>
            </a:r>
            <a:r>
              <a:rPr lang="en-US" dirty="0"/>
              <a:t>l my</a:t>
            </a:r>
            <a:r>
              <a:rPr lang="en" dirty="0"/>
              <a:t> cohorts </a:t>
            </a:r>
            <a:r>
              <a:rPr lang="en-US" dirty="0"/>
              <a:t>whom</a:t>
            </a:r>
            <a:r>
              <a:rPr lang="en" dirty="0"/>
              <a:t> I’ve had the pleasure of working </a:t>
            </a:r>
            <a:r>
              <a:rPr lang="en-US" dirty="0"/>
              <a:t>alongside and learning from</a:t>
            </a:r>
            <a:r>
              <a:rPr lang="en" dirty="0"/>
              <a:t>.  </a:t>
            </a:r>
            <a:r>
              <a:rPr lang="en-US" dirty="0"/>
              <a:t>But most importantly, I want to thank my son who inspired this project and had to sacrifice while I worked towards my degree.  </a:t>
            </a:r>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 dirty="0"/>
              <a:t>Thank you </a:t>
            </a:r>
            <a:r>
              <a:rPr lang="en-US" dirty="0"/>
              <a:t>all</a:t>
            </a:r>
            <a:r>
              <a:rPr lang="en" dirty="0"/>
              <a:t> again.</a:t>
            </a:r>
            <a:endParaRP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4d26959ec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4d26959ec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4d26959ec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4d26959ec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this project is focused on Object Detection, let’s talk about it’s characteristics.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object detection focuses on identifying where objects are within a visual field.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say plural because true object detection has the ability to detect multiple objects.  Single object detection is actually called Classification with Localization.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Object detection is represented by a colored box, known as a bounding box, around an object.  Most of the time, the label for what the object is, as well as the confidence level is also displayed.  But this is not always the case, probably the most well known version of object detection, human faces, usually do not show any labels.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we’ll see later, is that detecting the bounding box AND classification can be a challenge.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32696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4d26959ec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4d26959ec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my last project, we focused on using Convolutional Neural Networks for classifying images, but can they be applied to object detection?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the way Convolutional Neural Networks work is they break an image down into sub-images, and they scan those sub-images one at a time with a sliding window, trying to detect features.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we did use this approach, we could highlight the box that did find a match.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the biggest problem with this approach is that we do not know how big or small the object is in the visual space.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the object is too small, we could end up highlighting a box that has multiple objects in it but only calling it one thing, as we see with our Bulbasaur and Charmander 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only solution to this is to break up our image into smaller segments, but this comes at the cost of increasing computation as each box needs to be compared one at a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well, if you break an object into really small objects but the object is actually very large, what box do you highlight?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box would be very tiny in comparison to the actual object.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in all, Convolutional Neural Networks as they traditionally work, aren’t a great solution for Object Detection.</a:t>
            </a:r>
          </a:p>
        </p:txBody>
      </p:sp>
    </p:spTree>
    <p:extLst>
      <p:ext uri="{BB962C8B-B14F-4D97-AF65-F5344CB8AC3E}">
        <p14:creationId xmlns:p14="http://schemas.microsoft.com/office/powerpoint/2010/main" val="55304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4d26959ec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4d26959ec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solve the issues with regular Convolutional Neural Networks, a new method was created called Region-Based Convolutional Neural Networks (or RCNN for short).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step this network takes is it tries to detect regions by using Selective Search.  This is an algorithm that tries to identify patterns by using varying scales, colors, textures and enclosures.  The engine then condenses the number of regions and extracts from them region proposals (about 2000 of them).  Each one of these proposals is passed independently through a convolutional neural network which tries to see if it can classify it, anything it can’t classify gets tossed.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can image, running 2000 convolutional neural networks per 1 image takes a long time, roughly 20 to 50 seconds per image.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original author later optimized this engine (called Fast R-CNN), to only needing to do one pass through a convolutional neural network, lowering the time it took dramatically to about 2 seconds per image.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Joseph Redmon, the lead author of the model we’ll get to later, gave a great analogy in the linked video when he was comparing the models.  He compared the distance a car would go travelling at highway speeds of 60 mph, before these models detected what object it saw.  At the best case scenario for RCNN at 20 seconds, the car would have travelled 1760 feet, about a 1/3</a:t>
            </a:r>
            <a:r>
              <a:rPr lang="en-US" baseline="30000" dirty="0"/>
              <a:t>rd</a:t>
            </a:r>
            <a:r>
              <a:rPr lang="en-US" dirty="0"/>
              <a:t> of a mile.  For Fast R-CNN’s model at 2 seconds, that means the car would be travelling 176 feet, or about half a football field.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while the improvement from RCNN to Fast RCNN was really good, 2 seconds to process one image isn’t going to cut it.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9833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4d26959ec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4d26959ec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 Still trying to make CNN’s work, the next focus on trying to optimize them was getting rid of selective search to find proposals, as they took too long.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new model called Faster R-CNN does this by replacing selective search with what it calls a Region Proposal Network.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model goes back to it’s CNN roots of scanning the image with a sliding window, and comparing features.  But this time, rather than just using the size of the sliding window, the window creates k number of fixed sized boxes around the center of the window, called anchor boxes.  Each anchor box is checking for features and the ones above a certain threshold get sent as proposals to the classifier layer to get a label.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by going this method, we trade the accuracy of the bounding box, by replacing them with more generic and sometimes odd shaped boxes, but we gain a lot more speed; it can process an image in about .2 seconds.  This is certainly fast, but if we put this in terms of video processing, that means it can only process at about 5 frames per second, a typical phone records at 30 seconds frames per second.  Back to the car analogy, this time the car would have travelled about 12 feet, while much better, it could still mean the car hits into the car in front of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what is left to optimize?  Well, like all the models we have discussed so far, object detection is a 2 step process.  First the image goes through a convolutional neural network that tries to find regions, and then after that is done, it sends those regions through another convolutional neural network to classify that region.  This has to be done serially because what this model is doing in lay person terms is it’s cropping the area of a single picture and then does classification on each of those individual crops.  So the question is, can it be done in less steps?</a:t>
            </a:r>
            <a:endParaRPr dirty="0"/>
          </a:p>
        </p:txBody>
      </p:sp>
    </p:spTree>
    <p:extLst>
      <p:ext uri="{BB962C8B-B14F-4D97-AF65-F5344CB8AC3E}">
        <p14:creationId xmlns:p14="http://schemas.microsoft.com/office/powerpoint/2010/main" val="68633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4d26959ec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4d26959ec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Going from two step process, to a single step, is exactly what YOLO does, which stands for You Only Look Once.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reason for this is because image classification is not reliant on the bounding boxes.  So each task is done in parallel.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step is the image is divided into a grid of cells.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cells are used both for bounding boxes and in classification.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bounding box, each cell generates B number of bounding box predictions, typically between 3 and 5, and gets a probability for each the likelihood it contains an object.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the same time, classification is being done on the grid.  Each box predicts the which class it belongs to.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bounding boxes that meet the threshold for object detection are multiplied by the class probabilities.  Intersecting boxes are combined, resulting in a final output of a bounding box with a class label and probability.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42203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4d26959ec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4d26959ec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biggest challenge for YOLO was detecting multiple objects that overlapped due to the winner take all methodology, which lead to further models.  We are going to be using the latest version, version 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tried to solve for the overlap issue by processing an image at three different scales.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rather than use a </a:t>
            </a:r>
            <a:r>
              <a:rPr lang="en-US" dirty="0" err="1"/>
              <a:t>Softmax</a:t>
            </a:r>
            <a:r>
              <a:rPr lang="en-US" dirty="0"/>
              <a:t> function for classification which results in only one label per cell; a Multilabel logistic regression is applied across all classes.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means the number of bounding boxes being checked has increased dramatically.  On the COCO dataset which has 80 classes, this means going from 98 bounding boxes in YOLO version one to 10,647 in version three.  This increases accuracy but it does come at the cost of slowing down the model.  Though, it is still faster than other Object Detection algorithms.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00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4d26959ec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4d26959ec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With all that said, let’s get into what this project is actually all about.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goal of this project is to mimic the abilities of a </a:t>
            </a:r>
            <a:r>
              <a:rPr lang="en-US" dirty="0" err="1"/>
              <a:t>Pokedex</a:t>
            </a:r>
            <a:r>
              <a:rPr lang="en-US" dirty="0"/>
              <a:t>.  For anyone not familiar, a </a:t>
            </a:r>
            <a:r>
              <a:rPr lang="en-US" dirty="0" err="1"/>
              <a:t>Pokedex</a:t>
            </a:r>
            <a:r>
              <a:rPr lang="en-US" dirty="0"/>
              <a:t> is a handheld device in the Pokémon world that will detect the type of Pokémon that it sees and present information on 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way we will do this is by training a YOLO version 3 algorithm on Pokémon.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dataset that was used is a Kaggle dataset named Pokémon Generation One which consists of a total of 10,706 images of Pokémon.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images are divided into 149 folders, which is 2 short of all the Pokémon in Generation One, as it’s missing </a:t>
            </a:r>
            <a:r>
              <a:rPr lang="en-US" dirty="0" err="1"/>
              <a:t>Nidoran</a:t>
            </a:r>
            <a:r>
              <a:rPr lang="en-US" dirty="0"/>
              <a:t> (both the male and female version).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 bounding box information was provided, it’s just strictly the images in a bunch of folders.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Now the way this data was acquired was through web scraping, and it is apparent that there are quite a few duplicates and misclassifications.  In order to use this data, we’ll need to clean it up and prep it.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2.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5.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3.xml"/><Relationship Id="rId7" Type="http://schemas.openxmlformats.org/officeDocument/2006/relationships/image" Target="../media/image17.png"/><Relationship Id="rId2" Type="http://schemas.microsoft.com/office/2007/relationships/media" Target="../media/media16.m4a"/><Relationship Id="rId1" Type="http://schemas.openxmlformats.org/officeDocument/2006/relationships/audio" Target="NULL" TargetMode="Externa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5.xml"/><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6.xml"/><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21.mp4"/><Relationship Id="rId7" Type="http://schemas.openxmlformats.org/officeDocument/2006/relationships/image" Target="../media/image1.png"/><Relationship Id="rId2" Type="http://schemas.microsoft.com/office/2007/relationships/media" Target="../media/media20.m4a"/><Relationship Id="rId1" Type="http://schemas.openxmlformats.org/officeDocument/2006/relationships/audio" Target="NULL" TargetMode="External"/><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video" Target="../media/media21.mp4"/></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youtu.be/NM6lrxy0bxs" TargetMode="Externa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NULL" TargetMode="Externa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microsoft.com/office/2007/relationships/media" Target="../media/media8.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r>
              <a:rPr lang="en-US" sz="3600" dirty="0">
                <a:solidFill>
                  <a:schemeClr val="bg2">
                    <a:lumMod val="90000"/>
                    <a:lumOff val="10000"/>
                  </a:schemeClr>
                </a:solidFill>
              </a:rPr>
              <a:t>Creating a </a:t>
            </a:r>
            <a:r>
              <a:rPr lang="en-US" sz="3600" dirty="0" err="1">
                <a:solidFill>
                  <a:schemeClr val="bg2">
                    <a:lumMod val="90000"/>
                    <a:lumOff val="10000"/>
                  </a:schemeClr>
                </a:solidFill>
              </a:rPr>
              <a:t>Pokédex</a:t>
            </a:r>
            <a:br>
              <a:rPr lang="en-US" sz="3600" dirty="0">
                <a:solidFill>
                  <a:schemeClr val="bg2">
                    <a:lumMod val="90000"/>
                    <a:lumOff val="10000"/>
                  </a:schemeClr>
                </a:solidFill>
              </a:rPr>
            </a:br>
            <a:r>
              <a:rPr lang="en-US" sz="3600" dirty="0">
                <a:solidFill>
                  <a:schemeClr val="bg2">
                    <a:lumMod val="90000"/>
                    <a:lumOff val="10000"/>
                  </a:schemeClr>
                </a:solidFill>
              </a:rPr>
              <a:t>Pokémon Detection Using YOLO</a:t>
            </a: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aleway"/>
                <a:ea typeface="Raleway"/>
                <a:cs typeface="Raleway"/>
                <a:sym typeface="Raleway"/>
              </a:rPr>
              <a:t>Henin</a:t>
            </a:r>
            <a:endParaRPr dirty="0">
              <a:latin typeface="Raleway"/>
              <a:ea typeface="Raleway"/>
              <a:cs typeface="Raleway"/>
              <a:sym typeface="Raleway"/>
            </a:endParaRPr>
          </a:p>
          <a:p>
            <a:pPr marL="0" lvl="0" indent="0" algn="l" rtl="0">
              <a:spcBef>
                <a:spcPts val="0"/>
              </a:spcBef>
              <a:spcAft>
                <a:spcPts val="0"/>
              </a:spcAft>
              <a:buNone/>
            </a:pPr>
            <a:r>
              <a:rPr lang="en" dirty="0">
                <a:latin typeface="Raleway"/>
                <a:ea typeface="Raleway"/>
                <a:cs typeface="Raleway"/>
                <a:sym typeface="Raleway"/>
              </a:rPr>
              <a:t>DSC680</a:t>
            </a:r>
            <a:endParaRPr dirty="0">
              <a:latin typeface="Raleway"/>
              <a:ea typeface="Raleway"/>
              <a:cs typeface="Raleway"/>
              <a:sym typeface="Raleway"/>
            </a:endParaRPr>
          </a:p>
          <a:p>
            <a:pPr marL="0" lvl="0" indent="0" algn="l" rtl="0">
              <a:spcBef>
                <a:spcPts val="0"/>
              </a:spcBef>
              <a:spcAft>
                <a:spcPts val="0"/>
              </a:spcAft>
              <a:buNone/>
            </a:pPr>
            <a:r>
              <a:rPr lang="en" dirty="0">
                <a:latin typeface="Raleway"/>
                <a:ea typeface="Raleway"/>
                <a:cs typeface="Raleway"/>
                <a:sym typeface="Raleway"/>
              </a:rPr>
              <a:t>2020</a:t>
            </a:r>
            <a:endParaRPr dirty="0">
              <a:latin typeface="Raleway"/>
              <a:ea typeface="Raleway"/>
              <a:cs typeface="Raleway"/>
              <a:sym typeface="Raleway"/>
            </a:endParaRPr>
          </a:p>
        </p:txBody>
      </p:sp>
      <p:pic>
        <p:nvPicPr>
          <p:cNvPr id="2" name="Recorded Sound">
            <a:hlinkClick r:id="" action="ppaction://media"/>
            <a:extLst>
              <a:ext uri="{FF2B5EF4-FFF2-40B4-BE49-F238E27FC236}">
                <a16:creationId xmlns:a16="http://schemas.microsoft.com/office/drawing/2014/main" id="{233A93AE-E246-42A1-9153-82EFFCC2461B}"/>
              </a:ext>
            </a:extLst>
          </p:cNvPr>
          <p:cNvPicPr>
            <a:picLocks noChangeAspect="1"/>
          </p:cNvPicPr>
          <p:nvPr>
            <a:audioFile r:link="rId1"/>
            <p:extLst>
              <p:ext uri="{DAA4B4D4-6D71-4841-9C94-3DE7FCFB9230}">
                <p14:media xmlns:p14="http://schemas.microsoft.com/office/powerpoint/2010/main" r:embed="rId2">
                  <p14:trim end="35162.839"/>
                  <p14:fade in="3000"/>
                </p14:media>
              </p:ext>
            </p:extLst>
          </p:nvPr>
        </p:nvPicPr>
        <p:blipFill>
          <a:blip r:embed="rId5"/>
          <a:stretch>
            <a:fillRect/>
          </a:stretch>
        </p:blipFill>
        <p:spPr>
          <a:xfrm>
            <a:off x="8279027" y="430169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026" name="Picture 2">
            <a:extLst>
              <a:ext uri="{FF2B5EF4-FFF2-40B4-BE49-F238E27FC236}">
                <a16:creationId xmlns:a16="http://schemas.microsoft.com/office/drawing/2014/main" id="{231F81F3-E833-4B75-9959-34A128413593}"/>
              </a:ext>
            </a:extLst>
          </p:cNvPr>
          <p:cNvPicPr>
            <a:picLocks noChangeAspect="1" noChangeArrowheads="1"/>
          </p:cNvPicPr>
          <p:nvPr/>
        </p:nvPicPr>
        <p:blipFill>
          <a:blip r:embed="rId5"/>
          <a:srcRect/>
          <a:stretch/>
        </p:blipFill>
        <p:spPr bwMode="auto">
          <a:xfrm>
            <a:off x="166546" y="1501555"/>
            <a:ext cx="8810907" cy="3348260"/>
          </a:xfrm>
          <a:prstGeom prst="rect">
            <a:avLst/>
          </a:prstGeom>
          <a:noFill/>
          <a:extLst>
            <a:ext uri="{909E8E84-426E-40DD-AFC4-6F175D3DCCD1}">
              <a14:hiddenFill xmlns:a14="http://schemas.microsoft.com/office/drawing/2010/main">
                <a:solidFill>
                  <a:srgbClr val="FFFFFF"/>
                </a:solidFill>
              </a14:hiddenFill>
            </a:ext>
          </a:extLst>
        </p:spPr>
      </p:pic>
      <p:sp>
        <p:nvSpPr>
          <p:cNvPr id="124" name="Google Shape;124;p18"/>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Pokémon </a:t>
            </a:r>
            <a:r>
              <a:rPr lang="en-US" dirty="0">
                <a:solidFill>
                  <a:schemeClr val="bg2"/>
                </a:solidFill>
              </a:rPr>
              <a:t>Distribution</a:t>
            </a:r>
            <a:endParaRPr dirty="0">
              <a:solidFill>
                <a:schemeClr val="bg2"/>
              </a:solidFill>
            </a:endParaRPr>
          </a:p>
        </p:txBody>
      </p:sp>
      <p:sp>
        <p:nvSpPr>
          <p:cNvPr id="8" name="Rectangle 2">
            <a:extLst>
              <a:ext uri="{FF2B5EF4-FFF2-40B4-BE49-F238E27FC236}">
                <a16:creationId xmlns:a16="http://schemas.microsoft.com/office/drawing/2014/main" id="{25244FB8-2D5B-4838-8B1A-EC5CD83CA350}"/>
              </a:ext>
            </a:extLst>
          </p:cNvPr>
          <p:cNvSpPr>
            <a:spLocks noChangeArrowheads="1"/>
          </p:cNvSpPr>
          <p:nvPr/>
        </p:nvSpPr>
        <p:spPr bwMode="auto">
          <a:xfrm>
            <a:off x="5023725" y="1061417"/>
            <a:ext cx="41202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mbria Math" panose="02040503050406030204" pitchFamily="18" charset="0"/>
                <a:ea typeface="Arial" panose="020B0604020202020204" pitchFamily="34" charset="0"/>
              </a:rPr>
              <a:t>Graph 1.  </a:t>
            </a:r>
            <a:r>
              <a:rPr kumimoji="0" lang="en-US" altLang="en-US" sz="1100" b="0" i="0" u="none" strike="noStrike" cap="none" normalizeH="0" baseline="0" dirty="0" err="1">
                <a:ln>
                  <a:noFill/>
                </a:ln>
                <a:solidFill>
                  <a:schemeClr val="tx1"/>
                </a:solidFill>
                <a:effectLst/>
                <a:latin typeface="Cambria Math" panose="02040503050406030204" pitchFamily="18" charset="0"/>
                <a:ea typeface="Arial" panose="020B0604020202020204" pitchFamily="34" charset="0"/>
              </a:rPr>
              <a:t>Barplot</a:t>
            </a:r>
            <a:r>
              <a:rPr kumimoji="0" lang="en-US" altLang="en-US" sz="1100" b="0" i="0" u="none" strike="noStrike" cap="none" normalizeH="0" baseline="0" dirty="0">
                <a:ln>
                  <a:noFill/>
                </a:ln>
                <a:solidFill>
                  <a:schemeClr val="tx1"/>
                </a:solidFill>
                <a:effectLst/>
                <a:latin typeface="Cambria Math" panose="02040503050406030204" pitchFamily="18" charset="0"/>
                <a:ea typeface="Arial" panose="020B0604020202020204" pitchFamily="34" charset="0"/>
              </a:rPr>
              <a:t> showing count of images by Pokémon.  Bars in Orange are Images Used in training.</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Recorded Sound">
            <a:hlinkClick r:id="" action="ppaction://media"/>
            <a:extLst>
              <a:ext uri="{FF2B5EF4-FFF2-40B4-BE49-F238E27FC236}">
                <a16:creationId xmlns:a16="http://schemas.microsoft.com/office/drawing/2014/main" id="{FFFC3693-0FFD-442B-A20C-F9DFBFAC8343}"/>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9000"/>
    </mc:Choice>
    <mc:Fallback xmlns="">
      <p:transition spd="slow" advClick="0"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pic>
        <p:nvPicPr>
          <p:cNvPr id="2" name="Picture 1">
            <a:extLst>
              <a:ext uri="{FF2B5EF4-FFF2-40B4-BE49-F238E27FC236}">
                <a16:creationId xmlns:a16="http://schemas.microsoft.com/office/drawing/2014/main" id="{EDD03463-4C73-4184-9A1A-D7AFDE833F08}"/>
              </a:ext>
            </a:extLst>
          </p:cNvPr>
          <p:cNvPicPr>
            <a:picLocks noChangeAspect="1"/>
          </p:cNvPicPr>
          <p:nvPr/>
        </p:nvPicPr>
        <p:blipFill>
          <a:blip r:embed="rId5"/>
          <a:stretch>
            <a:fillRect/>
          </a:stretch>
        </p:blipFill>
        <p:spPr>
          <a:xfrm>
            <a:off x="5189838" y="1281592"/>
            <a:ext cx="3954162" cy="2002950"/>
          </a:xfrm>
          <a:prstGeom prst="rect">
            <a:avLst/>
          </a:prstGeom>
        </p:spPr>
      </p:pic>
      <p:sp>
        <p:nvSpPr>
          <p:cNvPr id="131" name="Google Shape;131;p19"/>
          <p:cNvSpPr txBox="1">
            <a:spLocks noGrp="1"/>
          </p:cNvSpPr>
          <p:nvPr>
            <p:ph type="title"/>
          </p:nvPr>
        </p:nvSpPr>
        <p:spPr>
          <a:xfrm>
            <a:off x="727650" y="599200"/>
            <a:ext cx="7688700" cy="535200"/>
          </a:xfrm>
          <a:prstGeom prst="rect">
            <a:avLst/>
          </a:prstGeom>
        </p:spPr>
        <p:txBody>
          <a:bodyPr spcFirstLastPara="1" wrap="square" lIns="91425" tIns="91425" rIns="91425" bIns="91425" anchor="t" anchorCtr="0">
            <a:noAutofit/>
          </a:bodyPr>
          <a:lstStyle/>
          <a:p>
            <a:pPr lvl="0"/>
            <a:r>
              <a:rPr lang="en-US" dirty="0"/>
              <a:t>Image Tagging</a:t>
            </a:r>
            <a:endParaRPr sz="2600" dirty="0"/>
          </a:p>
        </p:txBody>
      </p:sp>
      <p:sp>
        <p:nvSpPr>
          <p:cNvPr id="132" name="Google Shape;132;p19"/>
          <p:cNvSpPr txBox="1">
            <a:spLocks noGrp="1"/>
          </p:cNvSpPr>
          <p:nvPr>
            <p:ph type="body" idx="1"/>
          </p:nvPr>
        </p:nvSpPr>
        <p:spPr>
          <a:xfrm>
            <a:off x="302004" y="1217900"/>
            <a:ext cx="4945499" cy="3255246"/>
          </a:xfrm>
          <a:prstGeom prst="rect">
            <a:avLst/>
          </a:prstGeom>
        </p:spPr>
        <p:txBody>
          <a:bodyPr spcFirstLastPara="1" wrap="square" lIns="91425" tIns="91425" rIns="91425" bIns="91425" anchor="t" anchorCtr="0">
            <a:noAutofit/>
          </a:bodyPr>
          <a:lstStyle/>
          <a:p>
            <a:pPr>
              <a:spcBef>
                <a:spcPts val="600"/>
              </a:spcBef>
            </a:pPr>
            <a:r>
              <a:rPr lang="en-US" sz="1400" dirty="0">
                <a:latin typeface="Raleway"/>
                <a:ea typeface="Raleway"/>
                <a:cs typeface="Raleway"/>
                <a:sym typeface="Raleway"/>
              </a:rPr>
              <a:t>YOLO requires 6 pieces of information:</a:t>
            </a:r>
          </a:p>
          <a:p>
            <a:pPr lvl="1">
              <a:spcBef>
                <a:spcPts val="600"/>
              </a:spcBef>
            </a:pPr>
            <a:r>
              <a:rPr lang="en-US" sz="1200" dirty="0">
                <a:latin typeface="Raleway"/>
                <a:ea typeface="Raleway"/>
                <a:cs typeface="Raleway"/>
                <a:sym typeface="Raleway"/>
              </a:rPr>
              <a:t>Image name, </a:t>
            </a:r>
            <a:r>
              <a:rPr lang="en-US" sz="1200" dirty="0" err="1">
                <a:latin typeface="Raleway"/>
                <a:ea typeface="Raleway"/>
                <a:cs typeface="Raleway"/>
                <a:sym typeface="Raleway"/>
              </a:rPr>
              <a:t>xmin</a:t>
            </a:r>
            <a:r>
              <a:rPr lang="en-US" sz="1200" dirty="0">
                <a:latin typeface="Raleway"/>
                <a:ea typeface="Raleway"/>
                <a:cs typeface="Raleway"/>
                <a:sym typeface="Raleway"/>
              </a:rPr>
              <a:t>, </a:t>
            </a:r>
            <a:r>
              <a:rPr lang="en-US" sz="1200" dirty="0" err="1">
                <a:latin typeface="Raleway"/>
                <a:ea typeface="Raleway"/>
                <a:cs typeface="Raleway"/>
                <a:sym typeface="Raleway"/>
              </a:rPr>
              <a:t>ymin</a:t>
            </a:r>
            <a:r>
              <a:rPr lang="en-US" sz="1200" dirty="0">
                <a:latin typeface="Raleway"/>
                <a:ea typeface="Raleway"/>
                <a:cs typeface="Raleway"/>
                <a:sym typeface="Raleway"/>
              </a:rPr>
              <a:t>, </a:t>
            </a:r>
            <a:r>
              <a:rPr lang="en-US" sz="1200" dirty="0" err="1">
                <a:latin typeface="Raleway"/>
                <a:ea typeface="Raleway"/>
                <a:cs typeface="Raleway"/>
                <a:sym typeface="Raleway"/>
              </a:rPr>
              <a:t>xmax</a:t>
            </a:r>
            <a:r>
              <a:rPr lang="en-US" sz="1200" dirty="0">
                <a:latin typeface="Raleway"/>
                <a:ea typeface="Raleway"/>
                <a:cs typeface="Raleway"/>
                <a:sym typeface="Raleway"/>
              </a:rPr>
              <a:t>, </a:t>
            </a:r>
            <a:r>
              <a:rPr lang="en-US" sz="1200" dirty="0" err="1">
                <a:latin typeface="Raleway"/>
                <a:ea typeface="Raleway"/>
                <a:cs typeface="Raleway"/>
                <a:sym typeface="Raleway"/>
              </a:rPr>
              <a:t>ymax</a:t>
            </a:r>
            <a:r>
              <a:rPr lang="en-US" sz="1200" dirty="0">
                <a:latin typeface="Raleway"/>
                <a:ea typeface="Raleway"/>
                <a:cs typeface="Raleway"/>
                <a:sym typeface="Raleway"/>
              </a:rPr>
              <a:t>, and label.</a:t>
            </a:r>
          </a:p>
          <a:p>
            <a:pPr>
              <a:spcBef>
                <a:spcPts val="600"/>
              </a:spcBef>
            </a:pPr>
            <a:r>
              <a:rPr lang="en-US" sz="1400" dirty="0">
                <a:latin typeface="Raleway"/>
                <a:ea typeface="Raleway"/>
                <a:cs typeface="Raleway"/>
                <a:sym typeface="Raleway"/>
              </a:rPr>
              <a:t>No labels in dataset, had to manually tag images.</a:t>
            </a:r>
          </a:p>
          <a:p>
            <a:pPr>
              <a:spcBef>
                <a:spcPts val="600"/>
              </a:spcBef>
            </a:pPr>
            <a:r>
              <a:rPr lang="en-US" sz="1400" dirty="0">
                <a:latin typeface="Raleway"/>
                <a:ea typeface="Raleway"/>
                <a:cs typeface="Raleway"/>
                <a:sym typeface="Raleway"/>
              </a:rPr>
              <a:t>Used Microsoft’s Visual Object Tagging Tool (</a:t>
            </a:r>
            <a:r>
              <a:rPr lang="en-US" sz="1400" dirty="0" err="1">
                <a:latin typeface="Raleway"/>
                <a:ea typeface="Raleway"/>
                <a:cs typeface="Raleway"/>
                <a:sym typeface="Raleway"/>
              </a:rPr>
              <a:t>VoTT</a:t>
            </a:r>
            <a:r>
              <a:rPr lang="en-US" sz="1400" dirty="0">
                <a:latin typeface="Raleway"/>
                <a:ea typeface="Raleway"/>
                <a:cs typeface="Raleway"/>
                <a:sym typeface="Raleway"/>
              </a:rPr>
              <a:t>).</a:t>
            </a:r>
          </a:p>
          <a:p>
            <a:pPr lvl="1">
              <a:spcBef>
                <a:spcPts val="600"/>
              </a:spcBef>
            </a:pPr>
            <a:r>
              <a:rPr lang="en-US" sz="1200" dirty="0">
                <a:latin typeface="Raleway"/>
                <a:ea typeface="Raleway"/>
                <a:cs typeface="Raleway"/>
                <a:sym typeface="Raleway"/>
              </a:rPr>
              <a:t>Allows the ability to tag multiple areas in an image (assets).</a:t>
            </a:r>
          </a:p>
          <a:p>
            <a:pPr>
              <a:spcBef>
                <a:spcPts val="600"/>
              </a:spcBef>
            </a:pPr>
            <a:r>
              <a:rPr lang="en-US" sz="1400" dirty="0">
                <a:latin typeface="Raleway"/>
                <a:ea typeface="Raleway"/>
                <a:cs typeface="Raleway"/>
                <a:sym typeface="Raleway"/>
              </a:rPr>
              <a:t>Total 845 Assets with 1135 Total Tagged Regions.</a:t>
            </a:r>
          </a:p>
          <a:p>
            <a:pPr>
              <a:spcBef>
                <a:spcPts val="600"/>
              </a:spcBef>
            </a:pPr>
            <a:r>
              <a:rPr lang="en-US" sz="1400" dirty="0">
                <a:latin typeface="Raleway"/>
                <a:ea typeface="Raleway"/>
                <a:cs typeface="Raleway"/>
                <a:sym typeface="Raleway"/>
              </a:rPr>
              <a:t>Ended up tagging objects beyond the </a:t>
            </a:r>
          </a:p>
          <a:p>
            <a:pPr marL="146050" indent="0">
              <a:spcBef>
                <a:spcPts val="600"/>
              </a:spcBef>
              <a:buNone/>
            </a:pPr>
            <a:r>
              <a:rPr lang="en-US" sz="1400" dirty="0">
                <a:latin typeface="Raleway"/>
                <a:ea typeface="Raleway"/>
                <a:cs typeface="Raleway"/>
                <a:sym typeface="Raleway"/>
              </a:rPr>
              <a:t>	scope, such as the </a:t>
            </a:r>
            <a:r>
              <a:rPr lang="en-US" sz="1400" dirty="0" err="1">
                <a:latin typeface="Raleway"/>
                <a:ea typeface="Raleway"/>
                <a:cs typeface="Raleway"/>
                <a:sym typeface="Raleway"/>
              </a:rPr>
              <a:t>Pokeball</a:t>
            </a:r>
            <a:r>
              <a:rPr lang="en-US" sz="1400" dirty="0">
                <a:latin typeface="Raleway"/>
                <a:ea typeface="Raleway"/>
                <a:cs typeface="Raleway"/>
                <a:sym typeface="Raleway"/>
              </a:rPr>
              <a:t>.</a:t>
            </a:r>
          </a:p>
          <a:p>
            <a:pPr marL="146050" indent="0">
              <a:spcBef>
                <a:spcPts val="600"/>
              </a:spcBef>
              <a:buNone/>
            </a:pPr>
            <a:endParaRPr sz="1400" dirty="0">
              <a:latin typeface="Raleway"/>
              <a:ea typeface="Raleway"/>
              <a:cs typeface="Raleway"/>
              <a:sym typeface="Raleway"/>
            </a:endParaRPr>
          </a:p>
          <a:p>
            <a:pPr marL="457200" lvl="0" indent="0" algn="l" rtl="0">
              <a:spcBef>
                <a:spcPts val="1600"/>
              </a:spcBef>
              <a:spcAft>
                <a:spcPts val="1600"/>
              </a:spcAft>
              <a:buNone/>
            </a:pPr>
            <a:endParaRPr dirty="0">
              <a:latin typeface="Raleway"/>
              <a:ea typeface="Raleway"/>
              <a:cs typeface="Raleway"/>
              <a:sym typeface="Raleway"/>
            </a:endParaRPr>
          </a:p>
        </p:txBody>
      </p:sp>
      <p:graphicFrame>
        <p:nvGraphicFramePr>
          <p:cNvPr id="8" name="Table 7">
            <a:extLst>
              <a:ext uri="{FF2B5EF4-FFF2-40B4-BE49-F238E27FC236}">
                <a16:creationId xmlns:a16="http://schemas.microsoft.com/office/drawing/2014/main" id="{41BEF9A1-7F0C-4F28-B798-74E7A1F663D0}"/>
              </a:ext>
            </a:extLst>
          </p:cNvPr>
          <p:cNvGraphicFramePr>
            <a:graphicFrameLocks noGrp="1"/>
          </p:cNvGraphicFramePr>
          <p:nvPr>
            <p:extLst>
              <p:ext uri="{D42A27DB-BD31-4B8C-83A1-F6EECF244321}">
                <p14:modId xmlns:p14="http://schemas.microsoft.com/office/powerpoint/2010/main" val="1435414944"/>
              </p:ext>
            </p:extLst>
          </p:nvPr>
        </p:nvGraphicFramePr>
        <p:xfrm>
          <a:off x="5505598" y="3431734"/>
          <a:ext cx="3069992" cy="1235469"/>
        </p:xfrm>
        <a:graphic>
          <a:graphicData uri="http://schemas.openxmlformats.org/drawingml/2006/table">
            <a:tbl>
              <a:tblPr/>
              <a:tblGrid>
                <a:gridCol w="1031314">
                  <a:extLst>
                    <a:ext uri="{9D8B030D-6E8A-4147-A177-3AD203B41FA5}">
                      <a16:colId xmlns:a16="http://schemas.microsoft.com/office/drawing/2014/main" val="3081543954"/>
                    </a:ext>
                  </a:extLst>
                </a:gridCol>
                <a:gridCol w="316969">
                  <a:extLst>
                    <a:ext uri="{9D8B030D-6E8A-4147-A177-3AD203B41FA5}">
                      <a16:colId xmlns:a16="http://schemas.microsoft.com/office/drawing/2014/main" val="1757060390"/>
                    </a:ext>
                  </a:extLst>
                </a:gridCol>
                <a:gridCol w="420130">
                  <a:extLst>
                    <a:ext uri="{9D8B030D-6E8A-4147-A177-3AD203B41FA5}">
                      <a16:colId xmlns:a16="http://schemas.microsoft.com/office/drawing/2014/main" val="2158434411"/>
                    </a:ext>
                  </a:extLst>
                </a:gridCol>
                <a:gridCol w="691979">
                  <a:extLst>
                    <a:ext uri="{9D8B030D-6E8A-4147-A177-3AD203B41FA5}">
                      <a16:colId xmlns:a16="http://schemas.microsoft.com/office/drawing/2014/main" val="3209302106"/>
                    </a:ext>
                  </a:extLst>
                </a:gridCol>
                <a:gridCol w="609600">
                  <a:extLst>
                    <a:ext uri="{9D8B030D-6E8A-4147-A177-3AD203B41FA5}">
                      <a16:colId xmlns:a16="http://schemas.microsoft.com/office/drawing/2014/main" val="3515294167"/>
                    </a:ext>
                  </a:extLst>
                </a:gridCol>
              </a:tblGrid>
              <a:tr h="200025">
                <a:tc>
                  <a:txBody>
                    <a:bodyPr/>
                    <a:lstStyle/>
                    <a:p>
                      <a:pPr algn="l" fontAlgn="b"/>
                      <a:r>
                        <a:rPr lang="en-US" sz="1100" b="1" i="0" u="none" strike="noStrike" dirty="0">
                          <a:solidFill>
                            <a:srgbClr val="F28D28"/>
                          </a:solidFill>
                          <a:effectLst/>
                          <a:latin typeface="Raleway" panose="020B0604020202020204" charset="0"/>
                        </a:rPr>
                        <a:t>Bulbasaur</a:t>
                      </a:r>
                    </a:p>
                  </a:txBody>
                  <a:tcPr marL="9525" marR="9525" marT="9525" marB="0" anchor="b">
                    <a:lnL>
                      <a:noFill/>
                    </a:lnL>
                    <a:lnR>
                      <a:noFill/>
                    </a:lnR>
                    <a:lnT>
                      <a:noFill/>
                    </a:lnT>
                    <a:lnB>
                      <a:noFill/>
                    </a:lnB>
                  </a:tcPr>
                </a:tc>
                <a:tc>
                  <a:txBody>
                    <a:bodyPr/>
                    <a:lstStyle/>
                    <a:p>
                      <a:pPr algn="r" fontAlgn="b"/>
                      <a:r>
                        <a:rPr lang="en-US" sz="1100" b="1" i="0" u="none" strike="noStrike">
                          <a:solidFill>
                            <a:srgbClr val="000000"/>
                          </a:solidFill>
                          <a:effectLst/>
                          <a:latin typeface="Raleway" panose="020B0604020202020204" charset="0"/>
                        </a:rPr>
                        <a:t>317</a:t>
                      </a:r>
                    </a:p>
                  </a:txBody>
                  <a:tcPr marL="9525" marR="9525" marT="9525" marB="0" anchor="b">
                    <a:lnL>
                      <a:noFill/>
                    </a:lnL>
                    <a:lnR>
                      <a:noFill/>
                    </a:lnR>
                    <a:lnT>
                      <a:noFill/>
                    </a:lnT>
                    <a:lnB>
                      <a:noFill/>
                    </a:lnB>
                  </a:tcPr>
                </a:tc>
                <a:tc>
                  <a:txBody>
                    <a:bodyPr/>
                    <a:lstStyle/>
                    <a:p>
                      <a:pPr algn="l" fontAlgn="b"/>
                      <a:endParaRPr lang="en-US" sz="1100" b="1" i="0" u="none" strike="noStrike" dirty="0">
                        <a:solidFill>
                          <a:srgbClr val="000000"/>
                        </a:solidFill>
                        <a:effectLst/>
                        <a:latin typeface="Raleway" panose="020B0604020202020204" charset="0"/>
                      </a:endParaRPr>
                    </a:p>
                  </a:txBody>
                  <a:tcPr marL="9525" marR="9525" marT="9525" marB="0" anchor="b">
                    <a:lnL>
                      <a:noFill/>
                    </a:lnL>
                    <a:lnR>
                      <a:noFill/>
                    </a:lnR>
                    <a:lnT>
                      <a:noFill/>
                    </a:lnT>
                    <a:lnB>
                      <a:noFill/>
                    </a:lnB>
                  </a:tcPr>
                </a:tc>
                <a:tc>
                  <a:txBody>
                    <a:bodyPr/>
                    <a:lstStyle/>
                    <a:p>
                      <a:pPr algn="l" fontAlgn="b"/>
                      <a:r>
                        <a:rPr lang="en-US" sz="1100" b="1" i="0" u="none" strike="noStrike" dirty="0">
                          <a:solidFill>
                            <a:srgbClr val="F28D28"/>
                          </a:solidFill>
                          <a:effectLst/>
                          <a:latin typeface="Raleway" panose="020B0604020202020204" charset="0"/>
                        </a:rPr>
                        <a:t>Pikachu</a:t>
                      </a:r>
                    </a:p>
                  </a:txBody>
                  <a:tcPr marL="9525" marR="9525" marT="9525" marB="0" anchor="b">
                    <a:lnL>
                      <a:noFill/>
                    </a:lnL>
                    <a:lnR>
                      <a:noFill/>
                    </a:lnR>
                    <a:lnT>
                      <a:noFill/>
                    </a:lnT>
                    <a:lnB>
                      <a:noFill/>
                    </a:lnB>
                  </a:tcPr>
                </a:tc>
                <a:tc>
                  <a:txBody>
                    <a:bodyPr/>
                    <a:lstStyle/>
                    <a:p>
                      <a:pPr algn="r" fontAlgn="b"/>
                      <a:r>
                        <a:rPr lang="en-US" sz="1100" b="1" i="0" u="none" strike="noStrike" dirty="0">
                          <a:solidFill>
                            <a:srgbClr val="000000"/>
                          </a:solidFill>
                          <a:effectLst/>
                          <a:latin typeface="Raleway" panose="020B0604020202020204" charset="0"/>
                        </a:rPr>
                        <a:t>329</a:t>
                      </a:r>
                    </a:p>
                  </a:txBody>
                  <a:tcPr marL="9525" marR="9525" marT="9525" marB="0" anchor="b">
                    <a:lnL>
                      <a:noFill/>
                    </a:lnL>
                    <a:lnR>
                      <a:noFill/>
                    </a:lnR>
                    <a:lnT>
                      <a:noFill/>
                    </a:lnT>
                    <a:lnB>
                      <a:noFill/>
                    </a:lnB>
                  </a:tcPr>
                </a:tc>
                <a:extLst>
                  <a:ext uri="{0D108BD9-81ED-4DB2-BD59-A6C34878D82A}">
                    <a16:rowId xmlns:a16="http://schemas.microsoft.com/office/drawing/2014/main" val="4129762024"/>
                  </a:ext>
                </a:extLst>
              </a:tr>
              <a:tr h="200025">
                <a:tc>
                  <a:txBody>
                    <a:bodyPr/>
                    <a:lstStyle/>
                    <a:p>
                      <a:pPr algn="l" fontAlgn="b"/>
                      <a:r>
                        <a:rPr lang="en-US" sz="1100" b="0" i="0" u="none" strike="noStrike" dirty="0">
                          <a:solidFill>
                            <a:srgbClr val="000000"/>
                          </a:solidFill>
                          <a:effectLst/>
                          <a:latin typeface="Raleway" panose="020B0604020202020204" charset="0"/>
                        </a:rPr>
                        <a:t>Charmander</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Raleway" panose="020B0604020202020204" charset="0"/>
                        </a:rPr>
                        <a:t>13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Raleway" panose="020B0604020202020204" charset="0"/>
                      </a:endParaRPr>
                    </a:p>
                  </a:txBody>
                  <a:tcPr marL="9525" marR="9525" marT="9525" marB="0" anchor="b">
                    <a:lnL>
                      <a:noFill/>
                    </a:lnL>
                    <a:lnR>
                      <a:noFill/>
                    </a:lnR>
                    <a:lnT>
                      <a:noFill/>
                    </a:lnT>
                    <a:lnB>
                      <a:noFill/>
                    </a:lnB>
                  </a:tcPr>
                </a:tc>
                <a:tc>
                  <a:txBody>
                    <a:bodyPr/>
                    <a:lstStyle/>
                    <a:p>
                      <a:pPr algn="l" fontAlgn="b"/>
                      <a:r>
                        <a:rPr lang="en-US" sz="1100" b="0" i="0" u="none" strike="noStrike" dirty="0" err="1">
                          <a:solidFill>
                            <a:srgbClr val="000000"/>
                          </a:solidFill>
                          <a:effectLst/>
                          <a:latin typeface="Raleway" panose="020B0604020202020204" charset="0"/>
                        </a:rPr>
                        <a:t>Pokeball</a:t>
                      </a:r>
                      <a:endParaRPr lang="en-US" sz="1100" b="0" i="0" u="none" strike="noStrike" dirty="0">
                        <a:solidFill>
                          <a:srgbClr val="000000"/>
                        </a:solidFill>
                        <a:effectLst/>
                        <a:latin typeface="Raleway" panose="020B060402020202020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Raleway" panose="020B0604020202020204" charset="0"/>
                        </a:rPr>
                        <a:t>52</a:t>
                      </a:r>
                    </a:p>
                  </a:txBody>
                  <a:tcPr marL="9525" marR="9525" marT="9525" marB="0" anchor="b">
                    <a:lnL>
                      <a:noFill/>
                    </a:lnL>
                    <a:lnR>
                      <a:noFill/>
                    </a:lnR>
                    <a:lnT>
                      <a:noFill/>
                    </a:lnT>
                    <a:lnB>
                      <a:noFill/>
                    </a:lnB>
                  </a:tcPr>
                </a:tc>
                <a:extLst>
                  <a:ext uri="{0D108BD9-81ED-4DB2-BD59-A6C34878D82A}">
                    <a16:rowId xmlns:a16="http://schemas.microsoft.com/office/drawing/2014/main" val="924049570"/>
                  </a:ext>
                </a:extLst>
              </a:tr>
              <a:tr h="200025">
                <a:tc>
                  <a:txBody>
                    <a:bodyPr/>
                    <a:lstStyle/>
                    <a:p>
                      <a:pPr algn="l" fontAlgn="b"/>
                      <a:r>
                        <a:rPr lang="en-US" sz="1100" b="1" i="0" u="none" strike="noStrike" dirty="0" err="1">
                          <a:solidFill>
                            <a:srgbClr val="F28D28"/>
                          </a:solidFill>
                          <a:effectLst/>
                          <a:latin typeface="Raleway" panose="020B0604020202020204" charset="0"/>
                        </a:rPr>
                        <a:t>Dragonite</a:t>
                      </a:r>
                      <a:endParaRPr lang="en-US" sz="1100" b="1" i="0" u="none" strike="noStrike" dirty="0">
                        <a:solidFill>
                          <a:srgbClr val="F28D28"/>
                        </a:solidFill>
                        <a:effectLst/>
                        <a:latin typeface="Raleway" panose="020B0604020202020204" charset="0"/>
                      </a:endParaRPr>
                    </a:p>
                  </a:txBody>
                  <a:tcPr marL="9525" marR="9525" marT="9525" marB="0" anchor="b">
                    <a:lnL>
                      <a:noFill/>
                    </a:lnL>
                    <a:lnR>
                      <a:noFill/>
                    </a:lnR>
                    <a:lnT>
                      <a:noFill/>
                    </a:lnT>
                    <a:lnB>
                      <a:noFill/>
                    </a:lnB>
                  </a:tcPr>
                </a:tc>
                <a:tc>
                  <a:txBody>
                    <a:bodyPr/>
                    <a:lstStyle/>
                    <a:p>
                      <a:pPr algn="r" fontAlgn="b"/>
                      <a:r>
                        <a:rPr lang="en-US" sz="1100" b="1" i="0" u="none" strike="noStrike" dirty="0">
                          <a:solidFill>
                            <a:srgbClr val="000000"/>
                          </a:solidFill>
                          <a:effectLst/>
                          <a:latin typeface="Raleway" panose="020B0604020202020204" charset="0"/>
                        </a:rPr>
                        <a:t>83</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Raleway" panose="020B0604020202020204" charset="0"/>
                      </a:endParaRPr>
                    </a:p>
                  </a:txBody>
                  <a:tcPr marL="9525" marR="9525" marT="9525" marB="0" anchor="b">
                    <a:lnL>
                      <a:noFill/>
                    </a:lnL>
                    <a:lnR>
                      <a:noFill/>
                    </a:lnR>
                    <a:lnT>
                      <a:noFill/>
                    </a:lnT>
                    <a:lnB>
                      <a:noFill/>
                    </a:lnB>
                  </a:tcPr>
                </a:tc>
                <a:tc>
                  <a:txBody>
                    <a:bodyPr/>
                    <a:lstStyle/>
                    <a:p>
                      <a:pPr algn="l" fontAlgn="b"/>
                      <a:r>
                        <a:rPr lang="en-US" sz="1100" b="1" i="0" u="none" strike="noStrike" dirty="0" err="1">
                          <a:solidFill>
                            <a:srgbClr val="F28D28"/>
                          </a:solidFill>
                          <a:effectLst/>
                          <a:latin typeface="Raleway" panose="020B0604020202020204" charset="0"/>
                        </a:rPr>
                        <a:t>Psyduck</a:t>
                      </a:r>
                      <a:endParaRPr lang="en-US" sz="1100" b="1" i="0" u="none" strike="noStrike" dirty="0">
                        <a:solidFill>
                          <a:srgbClr val="F28D28"/>
                        </a:solidFill>
                        <a:effectLst/>
                        <a:latin typeface="Raleway" panose="020B0604020202020204" charset="0"/>
                      </a:endParaRPr>
                    </a:p>
                  </a:txBody>
                  <a:tcPr marL="9525" marR="9525" marT="9525" marB="0" anchor="b">
                    <a:lnL>
                      <a:noFill/>
                    </a:lnL>
                    <a:lnR>
                      <a:noFill/>
                    </a:lnR>
                    <a:lnT>
                      <a:noFill/>
                    </a:lnT>
                    <a:lnB>
                      <a:noFill/>
                    </a:lnB>
                  </a:tcPr>
                </a:tc>
                <a:tc>
                  <a:txBody>
                    <a:bodyPr/>
                    <a:lstStyle/>
                    <a:p>
                      <a:pPr algn="r" fontAlgn="b"/>
                      <a:r>
                        <a:rPr lang="en-US" sz="1100" b="1" i="0" u="none" strike="noStrike" dirty="0">
                          <a:solidFill>
                            <a:srgbClr val="000000"/>
                          </a:solidFill>
                          <a:effectLst/>
                          <a:latin typeface="Raleway" panose="020B0604020202020204" charset="0"/>
                        </a:rPr>
                        <a:t>111</a:t>
                      </a:r>
                    </a:p>
                  </a:txBody>
                  <a:tcPr marL="9525" marR="9525" marT="9525" marB="0" anchor="b">
                    <a:lnL>
                      <a:noFill/>
                    </a:lnL>
                    <a:lnR>
                      <a:noFill/>
                    </a:lnR>
                    <a:lnT>
                      <a:noFill/>
                    </a:lnT>
                    <a:lnB>
                      <a:noFill/>
                    </a:lnB>
                  </a:tcPr>
                </a:tc>
                <a:extLst>
                  <a:ext uri="{0D108BD9-81ED-4DB2-BD59-A6C34878D82A}">
                    <a16:rowId xmlns:a16="http://schemas.microsoft.com/office/drawing/2014/main" val="2452243705"/>
                  </a:ext>
                </a:extLst>
              </a:tr>
              <a:tr h="200025">
                <a:tc>
                  <a:txBody>
                    <a:bodyPr/>
                    <a:lstStyle/>
                    <a:p>
                      <a:pPr algn="l" fontAlgn="b"/>
                      <a:r>
                        <a:rPr lang="en-US" sz="1100" b="0" i="0" u="none" strike="noStrike" dirty="0" err="1">
                          <a:solidFill>
                            <a:srgbClr val="000000"/>
                          </a:solidFill>
                          <a:effectLst/>
                          <a:latin typeface="Raleway" panose="020B0604020202020204" charset="0"/>
                        </a:rPr>
                        <a:t>Ivysaur</a:t>
                      </a:r>
                      <a:endParaRPr lang="en-US" sz="1100" b="0" i="0" u="none" strike="noStrike" dirty="0">
                        <a:solidFill>
                          <a:srgbClr val="000000"/>
                        </a:solidFill>
                        <a:effectLst/>
                        <a:latin typeface="Raleway" panose="020B060402020202020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Raleway" panose="020B0604020202020204" charset="0"/>
                        </a:rPr>
                        <a:t>11</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Raleway" panose="020B0604020202020204" charset="0"/>
                      </a:endParaRPr>
                    </a:p>
                  </a:txBody>
                  <a:tcPr marL="9525" marR="9525" marT="9525" marB="0" anchor="b">
                    <a:lnL>
                      <a:noFill/>
                    </a:lnL>
                    <a:lnR>
                      <a:noFill/>
                    </a:lnR>
                    <a:lnT>
                      <a:noFill/>
                    </a:lnT>
                    <a:lnB>
                      <a:noFill/>
                    </a:lnB>
                  </a:tcPr>
                </a:tc>
                <a:tc>
                  <a:txBody>
                    <a:bodyPr/>
                    <a:lstStyle/>
                    <a:p>
                      <a:pPr algn="l" fontAlgn="b"/>
                      <a:r>
                        <a:rPr lang="en-US" sz="1100" b="1" i="0" u="none" strike="noStrike" dirty="0" err="1">
                          <a:solidFill>
                            <a:srgbClr val="F28D28"/>
                          </a:solidFill>
                          <a:effectLst/>
                          <a:latin typeface="Raleway" panose="020B0604020202020204" charset="0"/>
                        </a:rPr>
                        <a:t>Snorlax</a:t>
                      </a:r>
                      <a:endParaRPr lang="en-US" sz="1100" b="1" i="0" u="none" strike="noStrike" dirty="0">
                        <a:solidFill>
                          <a:srgbClr val="F28D28"/>
                        </a:solidFill>
                        <a:effectLst/>
                        <a:latin typeface="Raleway" panose="020B0604020202020204" charset="0"/>
                      </a:endParaRPr>
                    </a:p>
                  </a:txBody>
                  <a:tcPr marL="9525" marR="9525" marT="9525" marB="0" anchor="b">
                    <a:lnL>
                      <a:noFill/>
                    </a:lnL>
                    <a:lnR>
                      <a:noFill/>
                    </a:lnR>
                    <a:lnT>
                      <a:noFill/>
                    </a:lnT>
                    <a:lnB>
                      <a:noFill/>
                    </a:lnB>
                  </a:tcPr>
                </a:tc>
                <a:tc>
                  <a:txBody>
                    <a:bodyPr/>
                    <a:lstStyle/>
                    <a:p>
                      <a:pPr algn="r" fontAlgn="b"/>
                      <a:r>
                        <a:rPr lang="en-US" sz="1100" b="1" i="0" u="none" strike="noStrike" dirty="0">
                          <a:solidFill>
                            <a:srgbClr val="000000"/>
                          </a:solidFill>
                          <a:effectLst/>
                          <a:latin typeface="Raleway" panose="020B0604020202020204" charset="0"/>
                        </a:rPr>
                        <a:t>87</a:t>
                      </a:r>
                    </a:p>
                  </a:txBody>
                  <a:tcPr marL="9525" marR="9525" marT="9525" marB="0" anchor="b">
                    <a:lnL>
                      <a:noFill/>
                    </a:lnL>
                    <a:lnR>
                      <a:noFill/>
                    </a:lnR>
                    <a:lnT>
                      <a:noFill/>
                    </a:lnT>
                    <a:lnB>
                      <a:noFill/>
                    </a:lnB>
                  </a:tcPr>
                </a:tc>
                <a:extLst>
                  <a:ext uri="{0D108BD9-81ED-4DB2-BD59-A6C34878D82A}">
                    <a16:rowId xmlns:a16="http://schemas.microsoft.com/office/drawing/2014/main" val="3097495574"/>
                  </a:ext>
                </a:extLst>
              </a:tr>
              <a:tr h="235344">
                <a:tc>
                  <a:txBody>
                    <a:bodyPr/>
                    <a:lstStyle/>
                    <a:p>
                      <a:pPr algn="l" fontAlgn="b"/>
                      <a:r>
                        <a:rPr lang="en-US" sz="1100" b="1" i="0" u="none" strike="noStrike" dirty="0" err="1">
                          <a:solidFill>
                            <a:srgbClr val="F28D28"/>
                          </a:solidFill>
                          <a:effectLst/>
                          <a:latin typeface="Raleway" panose="020B0604020202020204" charset="0"/>
                        </a:rPr>
                        <a:t>Magikarp</a:t>
                      </a:r>
                      <a:endParaRPr lang="en-US" sz="1100" b="1" i="0" u="none" strike="noStrike" dirty="0">
                        <a:solidFill>
                          <a:srgbClr val="F28D28"/>
                        </a:solidFill>
                        <a:effectLst/>
                        <a:latin typeface="Raleway" panose="020B0604020202020204" charset="0"/>
                      </a:endParaRPr>
                    </a:p>
                  </a:txBody>
                  <a:tcPr marL="9525" marR="9525" marT="9525" marB="0" anchor="b">
                    <a:lnL>
                      <a:noFill/>
                    </a:lnL>
                    <a:lnR>
                      <a:noFill/>
                    </a:lnR>
                    <a:lnT>
                      <a:noFill/>
                    </a:lnT>
                    <a:lnB>
                      <a:noFill/>
                    </a:lnB>
                  </a:tcPr>
                </a:tc>
                <a:tc>
                  <a:txBody>
                    <a:bodyPr/>
                    <a:lstStyle/>
                    <a:p>
                      <a:pPr algn="r" fontAlgn="b"/>
                      <a:r>
                        <a:rPr lang="en-US" sz="1100" b="1" i="0" u="none" strike="noStrike" dirty="0">
                          <a:solidFill>
                            <a:srgbClr val="000000"/>
                          </a:solidFill>
                          <a:effectLst/>
                          <a:latin typeface="Raleway" panose="020B0604020202020204" charset="0"/>
                        </a:rPr>
                        <a:t>109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Raleway" panose="020B060402020202020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Raleway" panose="020B0604020202020204" charset="0"/>
                        </a:rPr>
                        <a:t>Squirtle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Raleway" panose="020B0604020202020204" charset="0"/>
                        </a:rPr>
                        <a:t>14</a:t>
                      </a:r>
                    </a:p>
                  </a:txBody>
                  <a:tcPr marL="9525" marR="9525" marT="9525" marB="0" anchor="b">
                    <a:lnL>
                      <a:noFill/>
                    </a:lnL>
                    <a:lnR>
                      <a:noFill/>
                    </a:lnR>
                    <a:lnT>
                      <a:noFill/>
                    </a:lnT>
                    <a:lnB>
                      <a:noFill/>
                    </a:lnB>
                  </a:tcPr>
                </a:tc>
                <a:extLst>
                  <a:ext uri="{0D108BD9-81ED-4DB2-BD59-A6C34878D82A}">
                    <a16:rowId xmlns:a16="http://schemas.microsoft.com/office/drawing/2014/main" val="925458058"/>
                  </a:ext>
                </a:extLst>
              </a:tr>
              <a:tr h="200025">
                <a:tc>
                  <a:txBody>
                    <a:bodyPr/>
                    <a:lstStyle/>
                    <a:p>
                      <a:pPr algn="l" fontAlgn="b"/>
                      <a:r>
                        <a:rPr lang="en-US" sz="1100" b="0" i="0" u="none" strike="noStrike" dirty="0" err="1">
                          <a:solidFill>
                            <a:srgbClr val="000000"/>
                          </a:solidFill>
                          <a:effectLst/>
                          <a:latin typeface="Raleway" panose="020B0604020202020204" charset="0"/>
                        </a:rPr>
                        <a:t>Oddish</a:t>
                      </a:r>
                      <a:endParaRPr lang="en-US" sz="1100" b="0" i="0" u="none" strike="noStrike" dirty="0">
                        <a:solidFill>
                          <a:srgbClr val="000000"/>
                        </a:solidFill>
                        <a:effectLst/>
                        <a:latin typeface="Raleway" panose="020B060402020202020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Raleway" panose="020B0604020202020204" charset="0"/>
                        </a:rPr>
                        <a:t>2</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Raleway" panose="020B060402020202020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Raleway" panose="020B0604020202020204" charset="0"/>
                        </a:rPr>
                        <a:t>Venusaur</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Raleway" panose="020B0604020202020204" charset="0"/>
                        </a:rPr>
                        <a:t>7</a:t>
                      </a:r>
                    </a:p>
                  </a:txBody>
                  <a:tcPr marL="9525" marR="9525" marT="9525" marB="0" anchor="b">
                    <a:lnL>
                      <a:noFill/>
                    </a:lnL>
                    <a:lnR>
                      <a:noFill/>
                    </a:lnR>
                    <a:lnT>
                      <a:noFill/>
                    </a:lnT>
                    <a:lnB>
                      <a:noFill/>
                    </a:lnB>
                  </a:tcPr>
                </a:tc>
                <a:extLst>
                  <a:ext uri="{0D108BD9-81ED-4DB2-BD59-A6C34878D82A}">
                    <a16:rowId xmlns:a16="http://schemas.microsoft.com/office/drawing/2014/main" val="2840047569"/>
                  </a:ext>
                </a:extLst>
              </a:tr>
            </a:tbl>
          </a:graphicData>
        </a:graphic>
      </p:graphicFrame>
      <p:sp>
        <p:nvSpPr>
          <p:cNvPr id="12" name="Rectangle 2">
            <a:extLst>
              <a:ext uri="{FF2B5EF4-FFF2-40B4-BE49-F238E27FC236}">
                <a16:creationId xmlns:a16="http://schemas.microsoft.com/office/drawing/2014/main" id="{5243D2B5-D73D-43BB-8193-2A994001D542}"/>
              </a:ext>
            </a:extLst>
          </p:cNvPr>
          <p:cNvSpPr>
            <a:spLocks noChangeArrowheads="1"/>
          </p:cNvSpPr>
          <p:nvPr/>
        </p:nvSpPr>
        <p:spPr bwMode="auto">
          <a:xfrm>
            <a:off x="5063513" y="4798143"/>
            <a:ext cx="395416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mbria Math" panose="02040503050406030204" pitchFamily="18" charset="0"/>
                <a:ea typeface="Arial" panose="020B0604020202020204" pitchFamily="34" charset="0"/>
              </a:rPr>
              <a:t>Grid 1.  </a:t>
            </a:r>
            <a:r>
              <a:rPr kumimoji="0" lang="en-US" altLang="en-US" sz="1100" b="0" i="0" u="none" strike="noStrike" cap="none" normalizeH="0" baseline="0" dirty="0">
                <a:ln>
                  <a:noFill/>
                </a:ln>
                <a:solidFill>
                  <a:schemeClr val="tx1"/>
                </a:solidFill>
                <a:effectLst/>
                <a:latin typeface="Cambria Math" panose="02040503050406030204" pitchFamily="18" charset="0"/>
                <a:ea typeface="Arial" panose="020B0604020202020204" pitchFamily="34" charset="0"/>
              </a:rPr>
              <a:t>Number of Tagged Regions by Label</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Recorded Sound">
            <a:hlinkClick r:id="" action="ppaction://media"/>
            <a:extLst>
              <a:ext uri="{FF2B5EF4-FFF2-40B4-BE49-F238E27FC236}">
                <a16:creationId xmlns:a16="http://schemas.microsoft.com/office/drawing/2014/main" id="{E4251B0B-DE0A-46F6-B21E-F0388829E762}"/>
              </a:ext>
            </a:extLst>
          </p:cNvPr>
          <p:cNvPicPr>
            <a:picLocks noChangeAspect="1"/>
          </p:cNvPicPr>
          <p:nvPr>
            <a:audioFile r:link="rId1"/>
            <p:extLst>
              <p:ext uri="{DAA4B4D4-6D71-4841-9C94-3DE7FCFB9230}">
                <p14:media xmlns:p14="http://schemas.microsoft.com/office/powerpoint/2010/main" r:embed="rId2">
                  <p14:trim end="52137.8412"/>
                  <p14:fade in="3000"/>
                </p14:media>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8000"/>
    </mc:Choice>
    <mc:Fallback xmlns="">
      <p:transition spd="slow" advClick="0" advTm="5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9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727650" y="599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t>YOLO Model</a:t>
            </a:r>
            <a:endParaRPr sz="2600" dirty="0"/>
          </a:p>
        </p:txBody>
      </p:sp>
      <p:sp>
        <p:nvSpPr>
          <p:cNvPr id="153" name="Google Shape;153;p22"/>
          <p:cNvSpPr txBox="1">
            <a:spLocks noGrp="1"/>
          </p:cNvSpPr>
          <p:nvPr>
            <p:ph type="body" idx="1"/>
          </p:nvPr>
        </p:nvSpPr>
        <p:spPr>
          <a:xfrm>
            <a:off x="727650" y="1737921"/>
            <a:ext cx="7688700" cy="2668331"/>
          </a:xfrm>
          <a:prstGeom prst="rect">
            <a:avLst/>
          </a:prstGeom>
        </p:spPr>
        <p:txBody>
          <a:bodyPr spcFirstLastPara="1" wrap="square" lIns="91425" tIns="91425" rIns="91425" bIns="91425" anchor="t" anchorCtr="0">
            <a:noAutofit/>
          </a:bodyPr>
          <a:lstStyle/>
          <a:p>
            <a:pPr marL="0" lvl="0" indent="0" algn="l" rtl="0">
              <a:lnSpc>
                <a:spcPct val="100000"/>
              </a:lnSpc>
              <a:spcBef>
                <a:spcPts val="500"/>
              </a:spcBef>
              <a:spcAft>
                <a:spcPts val="0"/>
              </a:spcAft>
              <a:buNone/>
            </a:pPr>
            <a:r>
              <a:rPr lang="en-US" sz="1100" b="1" dirty="0">
                <a:latin typeface="Raleway"/>
                <a:ea typeface="Raleway"/>
                <a:cs typeface="Raleway"/>
                <a:sym typeface="Raleway"/>
              </a:rPr>
              <a:t>Training Hyperparameters</a:t>
            </a:r>
          </a:p>
          <a:p>
            <a:pPr marL="0" lvl="0" indent="0" algn="l" rtl="0">
              <a:lnSpc>
                <a:spcPct val="100000"/>
              </a:lnSpc>
              <a:spcBef>
                <a:spcPts val="500"/>
              </a:spcBef>
              <a:spcAft>
                <a:spcPts val="0"/>
              </a:spcAft>
              <a:buNone/>
            </a:pPr>
            <a:r>
              <a:rPr lang="en-US" sz="1100" b="1" dirty="0">
                <a:latin typeface="Raleway"/>
                <a:ea typeface="Raleway"/>
                <a:cs typeface="Raleway"/>
                <a:sym typeface="Raleway"/>
              </a:rPr>
              <a:t>Initial pretrained convolutional weights were acquired from the Darknet53 model.</a:t>
            </a:r>
            <a:endParaRPr lang="en" sz="1100" b="1" dirty="0">
              <a:latin typeface="Raleway"/>
              <a:ea typeface="Raleway"/>
              <a:cs typeface="Raleway"/>
              <a:sym typeface="Raleway"/>
            </a:endParaRPr>
          </a:p>
          <a:p>
            <a:pPr marL="0" indent="0">
              <a:lnSpc>
                <a:spcPct val="100000"/>
              </a:lnSpc>
              <a:spcBef>
                <a:spcPts val="500"/>
              </a:spcBef>
              <a:buNone/>
            </a:pPr>
            <a:r>
              <a:rPr lang="en-US" sz="1100" dirty="0">
                <a:latin typeface="Raleway"/>
                <a:ea typeface="Raleway"/>
                <a:cs typeface="Raleway"/>
                <a:sym typeface="Raleway"/>
              </a:rPr>
              <a:t>Validation set = 10% of Images</a:t>
            </a:r>
          </a:p>
          <a:p>
            <a:pPr marL="0" lvl="0" indent="0" algn="l" rtl="0">
              <a:lnSpc>
                <a:spcPct val="100000"/>
              </a:lnSpc>
              <a:spcBef>
                <a:spcPts val="500"/>
              </a:spcBef>
              <a:spcAft>
                <a:spcPts val="0"/>
              </a:spcAft>
              <a:buNone/>
            </a:pPr>
            <a:r>
              <a:rPr lang="en-US" sz="1100" dirty="0">
                <a:latin typeface="Raleway"/>
                <a:ea typeface="Raleway"/>
                <a:cs typeface="Raleway"/>
                <a:sym typeface="Raleway"/>
              </a:rPr>
              <a:t>Number of classes = 12</a:t>
            </a:r>
          </a:p>
          <a:p>
            <a:pPr marL="0" indent="0">
              <a:lnSpc>
                <a:spcPct val="100000"/>
              </a:lnSpc>
              <a:spcBef>
                <a:spcPts val="500"/>
              </a:spcBef>
              <a:buNone/>
            </a:pPr>
            <a:r>
              <a:rPr lang="en-US" sz="1100" dirty="0">
                <a:latin typeface="Raleway"/>
                <a:ea typeface="Raleway"/>
                <a:cs typeface="Raleway"/>
                <a:sym typeface="Raleway"/>
              </a:rPr>
              <a:t>Image Resize = 416 x 416</a:t>
            </a:r>
          </a:p>
          <a:p>
            <a:pPr marL="0" indent="0">
              <a:lnSpc>
                <a:spcPct val="100000"/>
              </a:lnSpc>
              <a:spcBef>
                <a:spcPts val="500"/>
              </a:spcBef>
              <a:buNone/>
            </a:pPr>
            <a:r>
              <a:rPr lang="en-US" sz="1100" dirty="0">
                <a:latin typeface="Raleway"/>
                <a:ea typeface="Raleway"/>
                <a:cs typeface="Raleway"/>
                <a:sym typeface="Raleway"/>
              </a:rPr>
              <a:t>Epochs = 51 x2</a:t>
            </a:r>
          </a:p>
          <a:p>
            <a:pPr marL="0" indent="0">
              <a:lnSpc>
                <a:spcPct val="100000"/>
              </a:lnSpc>
              <a:spcBef>
                <a:spcPts val="500"/>
              </a:spcBef>
              <a:buNone/>
            </a:pPr>
            <a:r>
              <a:rPr lang="en-US" sz="1100" dirty="0">
                <a:latin typeface="Raleway"/>
                <a:ea typeface="Raleway"/>
                <a:cs typeface="Raleway"/>
                <a:sym typeface="Raleway"/>
              </a:rPr>
              <a:t>Batch Size = 32 (13 x 13) -&gt; 4 (104 x 104)</a:t>
            </a:r>
          </a:p>
          <a:p>
            <a:pPr marL="0" lvl="0" indent="0">
              <a:lnSpc>
                <a:spcPct val="100000"/>
              </a:lnSpc>
              <a:spcBef>
                <a:spcPts val="500"/>
              </a:spcBef>
              <a:buNone/>
            </a:pPr>
            <a:r>
              <a:rPr lang="en-US" sz="1100" dirty="0">
                <a:latin typeface="Raleway"/>
                <a:ea typeface="Raleway"/>
                <a:cs typeface="Raleway"/>
                <a:sym typeface="Raleway"/>
              </a:rPr>
              <a:t>Anchors = 9 @ 10,13,  16,30,  33,23,  30,61,  62,45,  59,119,  116,90,  156,198,  373,326</a:t>
            </a:r>
          </a:p>
          <a:p>
            <a:pPr marL="0" lvl="0" indent="0" algn="l" rtl="0">
              <a:lnSpc>
                <a:spcPct val="100000"/>
              </a:lnSpc>
              <a:spcBef>
                <a:spcPts val="500"/>
              </a:spcBef>
              <a:spcAft>
                <a:spcPts val="0"/>
              </a:spcAft>
              <a:buNone/>
            </a:pPr>
            <a:r>
              <a:rPr lang="en-US" sz="1100" dirty="0">
                <a:latin typeface="Raleway"/>
                <a:ea typeface="Raleway"/>
                <a:cs typeface="Raleway"/>
                <a:sym typeface="Raleway"/>
              </a:rPr>
              <a:t>Learning Rate = 0.001 and then reduced using </a:t>
            </a:r>
            <a:r>
              <a:rPr lang="en-US" sz="1100" dirty="0" err="1">
                <a:latin typeface="Raleway"/>
                <a:ea typeface="Raleway"/>
                <a:cs typeface="Raleway"/>
                <a:sym typeface="Raleway"/>
              </a:rPr>
              <a:t>ReduceLROnPlateau</a:t>
            </a:r>
            <a:r>
              <a:rPr lang="en-US" sz="1100" dirty="0">
                <a:latin typeface="Raleway"/>
                <a:ea typeface="Raleway"/>
                <a:cs typeface="Raleway"/>
                <a:sym typeface="Raleway"/>
              </a:rPr>
              <a:t> function.</a:t>
            </a:r>
          </a:p>
          <a:p>
            <a:pPr marL="0" lvl="0" indent="0" algn="l" rtl="0">
              <a:lnSpc>
                <a:spcPct val="100000"/>
              </a:lnSpc>
              <a:spcBef>
                <a:spcPts val="500"/>
              </a:spcBef>
              <a:spcAft>
                <a:spcPts val="0"/>
              </a:spcAft>
              <a:buNone/>
            </a:pPr>
            <a:r>
              <a:rPr lang="en-US" sz="1100" dirty="0">
                <a:latin typeface="Raleway"/>
                <a:ea typeface="Raleway"/>
                <a:cs typeface="Raleway"/>
                <a:sym typeface="Raleway"/>
              </a:rPr>
              <a:t>Optimizer = Adam</a:t>
            </a:r>
          </a:p>
          <a:p>
            <a:pPr marL="0" lvl="0" indent="0">
              <a:lnSpc>
                <a:spcPct val="100000"/>
              </a:lnSpc>
              <a:spcBef>
                <a:spcPts val="500"/>
              </a:spcBef>
              <a:buNone/>
            </a:pPr>
            <a:r>
              <a:rPr lang="en-US" sz="1100" dirty="0">
                <a:latin typeface="Raleway"/>
                <a:ea typeface="Raleway"/>
                <a:cs typeface="Raleway"/>
                <a:sym typeface="Raleway"/>
              </a:rPr>
              <a:t>Loss = </a:t>
            </a:r>
            <a:r>
              <a:rPr lang="en-US" sz="1100" dirty="0" err="1">
                <a:latin typeface="Raleway"/>
                <a:ea typeface="Raleway"/>
                <a:cs typeface="Raleway"/>
                <a:sym typeface="Raleway"/>
              </a:rPr>
              <a:t>yolo_loss</a:t>
            </a:r>
            <a:endParaRPr lang="en-US" sz="1100" dirty="0">
              <a:latin typeface="Raleway"/>
              <a:ea typeface="Raleway"/>
              <a:cs typeface="Raleway"/>
              <a:sym typeface="Raleway"/>
            </a:endParaRPr>
          </a:p>
          <a:p>
            <a:pPr marL="0" lvl="0" indent="0">
              <a:lnSpc>
                <a:spcPct val="100000"/>
              </a:lnSpc>
              <a:spcBef>
                <a:spcPts val="500"/>
              </a:spcBef>
              <a:buNone/>
            </a:pPr>
            <a:r>
              <a:rPr lang="en-US" sz="1100" dirty="0">
                <a:latin typeface="Raleway"/>
                <a:ea typeface="Raleway"/>
                <a:cs typeface="Raleway"/>
                <a:sym typeface="Raleway"/>
              </a:rPr>
              <a:t>Metrics = </a:t>
            </a:r>
            <a:r>
              <a:rPr lang="en-US" sz="1100" dirty="0" err="1">
                <a:latin typeface="Raleway"/>
                <a:ea typeface="Raleway"/>
                <a:cs typeface="Raleway"/>
                <a:sym typeface="Raleway"/>
              </a:rPr>
              <a:t>val_loss</a:t>
            </a:r>
            <a:endParaRPr lang="en-US" sz="1100" dirty="0">
              <a:latin typeface="Raleway"/>
              <a:ea typeface="Raleway"/>
              <a:cs typeface="Raleway"/>
              <a:sym typeface="Raleway"/>
            </a:endParaRPr>
          </a:p>
          <a:p>
            <a:pPr marL="0" lvl="0" indent="0">
              <a:lnSpc>
                <a:spcPct val="100000"/>
              </a:lnSpc>
              <a:spcBef>
                <a:spcPts val="500"/>
              </a:spcBef>
              <a:buNone/>
            </a:pPr>
            <a:r>
              <a:rPr lang="en-US" sz="1100" dirty="0" err="1">
                <a:latin typeface="Raleway"/>
                <a:ea typeface="Raleway"/>
                <a:cs typeface="Raleway"/>
                <a:sym typeface="Raleway"/>
              </a:rPr>
              <a:t>EarlyStopping</a:t>
            </a:r>
            <a:r>
              <a:rPr lang="en-US" sz="1100" dirty="0">
                <a:latin typeface="Raleway"/>
                <a:ea typeface="Raleway"/>
                <a:cs typeface="Raleway"/>
                <a:sym typeface="Raleway"/>
              </a:rPr>
              <a:t> function enabled</a:t>
            </a:r>
          </a:p>
          <a:p>
            <a:pPr marL="0" lvl="0" indent="0">
              <a:lnSpc>
                <a:spcPct val="100000"/>
              </a:lnSpc>
              <a:spcBef>
                <a:spcPts val="500"/>
              </a:spcBef>
              <a:buNone/>
            </a:pPr>
            <a:endParaRPr lang="en-US" sz="1100" dirty="0">
              <a:latin typeface="Raleway"/>
              <a:ea typeface="Raleway"/>
              <a:cs typeface="Raleway"/>
              <a:sym typeface="Raleway"/>
            </a:endParaRPr>
          </a:p>
          <a:p>
            <a:pPr marL="0" lvl="0" indent="0" algn="l" rtl="0">
              <a:lnSpc>
                <a:spcPct val="100000"/>
              </a:lnSpc>
              <a:spcBef>
                <a:spcPts val="500"/>
              </a:spcBef>
              <a:spcAft>
                <a:spcPts val="0"/>
              </a:spcAft>
              <a:buNone/>
            </a:pPr>
            <a:endParaRPr lang="en-US" dirty="0">
              <a:latin typeface="Raleway"/>
              <a:ea typeface="Raleway"/>
              <a:cs typeface="Raleway"/>
              <a:sym typeface="Raleway"/>
            </a:endParaRPr>
          </a:p>
          <a:p>
            <a:pPr marL="0" lvl="0" indent="0" algn="l" rtl="0">
              <a:lnSpc>
                <a:spcPct val="100000"/>
              </a:lnSpc>
              <a:spcBef>
                <a:spcPts val="500"/>
              </a:spcBef>
              <a:spcAft>
                <a:spcPts val="0"/>
              </a:spcAft>
              <a:buNone/>
            </a:pPr>
            <a:endParaRPr lang="en-US" dirty="0">
              <a:latin typeface="Raleway"/>
              <a:ea typeface="Raleway"/>
              <a:cs typeface="Raleway"/>
              <a:sym typeface="Raleway"/>
            </a:endParaRPr>
          </a:p>
          <a:p>
            <a:pPr lvl="0">
              <a:lnSpc>
                <a:spcPct val="100000"/>
              </a:lnSpc>
              <a:spcBef>
                <a:spcPts val="500"/>
              </a:spcBef>
              <a:spcAft>
                <a:spcPts val="500"/>
              </a:spcAft>
              <a:buFont typeface="Raleway"/>
              <a:buChar char="●"/>
            </a:pPr>
            <a:endParaRPr lang="en-US" b="1" dirty="0">
              <a:latin typeface="Raleway"/>
              <a:ea typeface="Raleway"/>
              <a:cs typeface="Raleway"/>
              <a:sym typeface="Raleway"/>
            </a:endParaRPr>
          </a:p>
          <a:p>
            <a:pPr lvl="0">
              <a:lnSpc>
                <a:spcPct val="100000"/>
              </a:lnSpc>
              <a:spcBef>
                <a:spcPts val="500"/>
              </a:spcBef>
              <a:spcAft>
                <a:spcPts val="500"/>
              </a:spcAft>
              <a:buFont typeface="Raleway"/>
              <a:buChar char="●"/>
            </a:pPr>
            <a:endParaRPr b="1" dirty="0">
              <a:latin typeface="Raleway"/>
              <a:ea typeface="Raleway"/>
              <a:cs typeface="Raleway"/>
              <a:sym typeface="Raleway"/>
            </a:endParaRPr>
          </a:p>
        </p:txBody>
      </p:sp>
      <p:sp>
        <p:nvSpPr>
          <p:cNvPr id="7" name="Google Shape;132;p19">
            <a:extLst>
              <a:ext uri="{FF2B5EF4-FFF2-40B4-BE49-F238E27FC236}">
                <a16:creationId xmlns:a16="http://schemas.microsoft.com/office/drawing/2014/main" id="{9E09352B-9ABE-430F-BC3D-F598EAB868EF}"/>
              </a:ext>
            </a:extLst>
          </p:cNvPr>
          <p:cNvSpPr txBox="1">
            <a:spLocks/>
          </p:cNvSpPr>
          <p:nvPr/>
        </p:nvSpPr>
        <p:spPr>
          <a:xfrm>
            <a:off x="599303" y="1168561"/>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spcBef>
                <a:spcPts val="600"/>
              </a:spcBef>
            </a:pPr>
            <a:r>
              <a:rPr lang="en-US" sz="1200" dirty="0">
                <a:latin typeface="Raleway"/>
                <a:ea typeface="Raleway"/>
                <a:cs typeface="Raleway"/>
                <a:sym typeface="Raleway"/>
              </a:rPr>
              <a:t>Implemented YOLO model based on Anton Muehlemann’s </a:t>
            </a:r>
            <a:r>
              <a:rPr lang="en-US" sz="1200" dirty="0" err="1">
                <a:latin typeface="Raleway"/>
                <a:ea typeface="Raleway"/>
                <a:cs typeface="Raleway"/>
                <a:sym typeface="Raleway"/>
              </a:rPr>
              <a:t>TrainYourOwnYOLO</a:t>
            </a:r>
            <a:r>
              <a:rPr lang="en-US" sz="1200" dirty="0">
                <a:latin typeface="Raleway"/>
                <a:ea typeface="Raleway"/>
                <a:cs typeface="Raleway"/>
                <a:sym typeface="Raleway"/>
              </a:rPr>
              <a:t> GitHub project, which is available for use under the MIT license.</a:t>
            </a:r>
          </a:p>
        </p:txBody>
      </p:sp>
      <p:pic>
        <p:nvPicPr>
          <p:cNvPr id="2" name="Recorded Sound">
            <a:hlinkClick r:id="" action="ppaction://media"/>
            <a:extLst>
              <a:ext uri="{FF2B5EF4-FFF2-40B4-BE49-F238E27FC236}">
                <a16:creationId xmlns:a16="http://schemas.microsoft.com/office/drawing/2014/main" id="{A01F27DE-1EEE-4B80-9989-80FB4BFAFFEB}"/>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5"/>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83000"/>
    </mc:Choice>
    <mc:Fallback xmlns="">
      <p:transition advClick="0" advTm="8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8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727650" y="599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t>YOLO</a:t>
            </a:r>
            <a:r>
              <a:rPr lang="en" sz="2600" dirty="0"/>
              <a:t> Model </a:t>
            </a:r>
            <a:r>
              <a:rPr lang="en-US" sz="2600" dirty="0"/>
              <a:t>Training</a:t>
            </a:r>
            <a:endParaRPr sz="2600" dirty="0"/>
          </a:p>
        </p:txBody>
      </p:sp>
      <p:sp>
        <p:nvSpPr>
          <p:cNvPr id="12" name="Rectangle 2">
            <a:extLst>
              <a:ext uri="{FF2B5EF4-FFF2-40B4-BE49-F238E27FC236}">
                <a16:creationId xmlns:a16="http://schemas.microsoft.com/office/drawing/2014/main" id="{649A3E6D-3083-4E4C-B66D-7A48BF44AF77}"/>
              </a:ext>
            </a:extLst>
          </p:cNvPr>
          <p:cNvSpPr>
            <a:spLocks noChangeArrowheads="1"/>
          </p:cNvSpPr>
          <p:nvPr/>
        </p:nvSpPr>
        <p:spPr bwMode="auto">
          <a:xfrm>
            <a:off x="2644346" y="4548468"/>
            <a:ext cx="444904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mbria Math" panose="02040503050406030204" pitchFamily="18" charset="0"/>
                <a:ea typeface="Arial" panose="020B0604020202020204" pitchFamily="34" charset="0"/>
              </a:rPr>
              <a:t>Graph </a:t>
            </a:r>
            <a:r>
              <a:rPr lang="en-US" altLang="en-US" sz="1100" b="1" dirty="0">
                <a:solidFill>
                  <a:schemeClr val="tx1"/>
                </a:solidFill>
                <a:latin typeface="Cambria Math" panose="02040503050406030204" pitchFamily="18" charset="0"/>
                <a:ea typeface="Arial" panose="020B0604020202020204" pitchFamily="34" charset="0"/>
              </a:rPr>
              <a:t>2</a:t>
            </a:r>
            <a:r>
              <a:rPr kumimoji="0" lang="en-US" altLang="en-US" sz="1100" b="1" i="0" u="none" strike="noStrike" cap="none" normalizeH="0" baseline="0" dirty="0">
                <a:ln>
                  <a:noFill/>
                </a:ln>
                <a:solidFill>
                  <a:schemeClr val="tx1"/>
                </a:solidFill>
                <a:effectLst/>
                <a:latin typeface="Cambria Math" panose="02040503050406030204" pitchFamily="18" charset="0"/>
                <a:ea typeface="Arial" panose="020B0604020202020204" pitchFamily="34" charset="0"/>
              </a:rPr>
              <a:t>.  </a:t>
            </a:r>
            <a:r>
              <a:rPr lang="en-US" altLang="en-US" sz="1100" dirty="0">
                <a:solidFill>
                  <a:schemeClr val="tx1"/>
                </a:solidFill>
                <a:latin typeface="Cambria Math" panose="02040503050406030204" pitchFamily="18" charset="0"/>
                <a:ea typeface="Arial" panose="020B0604020202020204" pitchFamily="34" charset="0"/>
              </a:rPr>
              <a:t>Loss by Epochs for loss and </a:t>
            </a:r>
            <a:r>
              <a:rPr lang="en-US" altLang="en-US" sz="1100" dirty="0" err="1">
                <a:solidFill>
                  <a:schemeClr val="tx1"/>
                </a:solidFill>
                <a:latin typeface="Cambria Math" panose="02040503050406030204" pitchFamily="18" charset="0"/>
                <a:ea typeface="Arial" panose="020B0604020202020204" pitchFamily="34" charset="0"/>
              </a:rPr>
              <a:t>val_loss</a:t>
            </a:r>
            <a:r>
              <a:rPr lang="en-US" altLang="en-US" sz="1100" dirty="0">
                <a:solidFill>
                  <a:schemeClr val="tx1"/>
                </a:solidFill>
                <a:latin typeface="Cambria Math" panose="02040503050406030204" pitchFamily="18" charset="0"/>
                <a:ea typeface="Arial" panose="020B0604020202020204" pitchFamily="34" charset="0"/>
              </a:rPr>
              <a:t> metrics.  </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AACD3B69-4E73-4C78-9950-F281830697C6}"/>
              </a:ext>
            </a:extLst>
          </p:cNvPr>
          <p:cNvPicPr>
            <a:picLocks noChangeAspect="1"/>
          </p:cNvPicPr>
          <p:nvPr/>
        </p:nvPicPr>
        <p:blipFill rotWithShape="1">
          <a:blip r:embed="rId5"/>
          <a:srcRect b="7227"/>
          <a:stretch/>
        </p:blipFill>
        <p:spPr>
          <a:xfrm>
            <a:off x="1858826" y="1289293"/>
            <a:ext cx="5426348" cy="3255007"/>
          </a:xfrm>
          <a:prstGeom prst="rect">
            <a:avLst/>
          </a:prstGeom>
        </p:spPr>
      </p:pic>
      <p:pic>
        <p:nvPicPr>
          <p:cNvPr id="9" name="Picture 8" hidden="1">
            <a:extLst>
              <a:ext uri="{FF2B5EF4-FFF2-40B4-BE49-F238E27FC236}">
                <a16:creationId xmlns:a16="http://schemas.microsoft.com/office/drawing/2014/main" id="{0D009FEA-AD98-43FD-A371-2B151AC295E1}"/>
              </a:ext>
            </a:extLst>
          </p:cNvPr>
          <p:cNvPicPr>
            <a:picLocks noChangeAspect="1"/>
          </p:cNvPicPr>
          <p:nvPr/>
        </p:nvPicPr>
        <p:blipFill>
          <a:blip r:embed="rId6"/>
          <a:stretch>
            <a:fillRect/>
          </a:stretch>
        </p:blipFill>
        <p:spPr>
          <a:xfrm>
            <a:off x="2377314" y="1728144"/>
            <a:ext cx="4328460" cy="2619196"/>
          </a:xfrm>
          <a:prstGeom prst="rect">
            <a:avLst/>
          </a:prstGeom>
        </p:spPr>
      </p:pic>
      <p:sp>
        <p:nvSpPr>
          <p:cNvPr id="14" name="Rectangle 13">
            <a:extLst>
              <a:ext uri="{FF2B5EF4-FFF2-40B4-BE49-F238E27FC236}">
                <a16:creationId xmlns:a16="http://schemas.microsoft.com/office/drawing/2014/main" id="{CFBC38E6-2452-4B77-B223-BDA8CCCBB039}"/>
              </a:ext>
            </a:extLst>
          </p:cNvPr>
          <p:cNvSpPr/>
          <p:nvPr/>
        </p:nvSpPr>
        <p:spPr>
          <a:xfrm>
            <a:off x="3995352" y="3764691"/>
            <a:ext cx="2405450" cy="510299"/>
          </a:xfrm>
          <a:prstGeom prst="rect">
            <a:avLst/>
          </a:prstGeom>
          <a:solidFill>
            <a:schemeClr val="bg1">
              <a:alpha val="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Recorded Sound">
            <a:hlinkClick r:id="" action="ppaction://media"/>
            <a:extLst>
              <a:ext uri="{FF2B5EF4-FFF2-40B4-BE49-F238E27FC236}">
                <a16:creationId xmlns:a16="http://schemas.microsoft.com/office/drawing/2014/main" id="{AB7F5BA6-2AC3-4FFA-A07C-B5759653DF38}"/>
              </a:ext>
            </a:extLst>
          </p:cNvPr>
          <p:cNvPicPr>
            <a:picLocks noChangeAspect="1"/>
          </p:cNvPicPr>
          <p:nvPr>
            <a:audioFile r:link="rId1"/>
            <p:extLst>
              <p:ext uri="{DAA4B4D4-6D71-4841-9C94-3DE7FCFB9230}">
                <p14:media xmlns:p14="http://schemas.microsoft.com/office/powerpoint/2010/main" r:embed="rId2">
                  <p14:trim end="39346.5442"/>
                  <p14:fade in="3000"/>
                </p14:media>
              </p:ext>
            </p:extLst>
          </p:nvPr>
        </p:nvPicPr>
        <p:blipFill>
          <a:blip r:embed="rId7"/>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72626568"/>
      </p:ext>
    </p:extLst>
  </p:cSld>
  <p:clrMapOvr>
    <a:masterClrMapping/>
  </p:clrMapOvr>
  <mc:AlternateContent xmlns:mc="http://schemas.openxmlformats.org/markup-compatibility/2006" xmlns:p14="http://schemas.microsoft.com/office/powerpoint/2010/main">
    <mc:Choice Requires="p14">
      <p:transition p14:dur="0" advClick="0" advTm="15500"/>
    </mc:Choice>
    <mc:Fallback xmlns="">
      <p:transition advClick="0" advTm="15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04" fill="hold"/>
                                        <p:tgtEl>
                                          <p:spTgt spid="17"/>
                                        </p:tgtEl>
                                      </p:cBhvr>
                                    </p:cmd>
                                  </p:childTnLst>
                                </p:cTn>
                              </p:par>
                              <p:par>
                                <p:cTn id="7" presetID="10" presetClass="entr" presetSubtype="0" fill="hold" grpId="0" nodeType="withEffect">
                                  <p:stCondLst>
                                    <p:cond delay="11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1000"/>
                                        <p:tgtEl>
                                          <p:spTgt spid="14"/>
                                        </p:tgtEl>
                                      </p:cBhvr>
                                    </p:animEffect>
                                  </p:childTnLst>
                                </p:cTn>
                              </p:par>
                            </p:childTnLst>
                          </p:cTn>
                        </p:par>
                        <p:par>
                          <p:cTn id="10" fill="hold">
                            <p:stCondLst>
                              <p:cond delay="15504"/>
                            </p:stCondLst>
                            <p:childTnLst>
                              <p:par>
                                <p:cTn id="11" presetID="42" presetClass="path" presetSubtype="0" accel="50000" decel="50000" fill="hold" nodeType="afterEffect">
                                  <p:stCondLst>
                                    <p:cond delay="2000"/>
                                  </p:stCondLst>
                                  <p:childTnLst>
                                    <p:animMotion origin="layout" path="M 0.08438 0.17284 L -1.38889E-6 -2.09877E-6 " pathEditMode="relative" rAng="0" ptsTypes="AA">
                                      <p:cBhvr>
                                        <p:cTn id="12" dur="2000" fill="hold"/>
                                        <p:tgtEl>
                                          <p:spTgt spid="9"/>
                                        </p:tgtEl>
                                        <p:attrNameLst>
                                          <p:attrName>ppt_x</p:attrName>
                                          <p:attrName>ppt_y</p:attrName>
                                        </p:attrNameLst>
                                      </p:cBhvr>
                                      <p:rCtr x="-4219" y="-8642"/>
                                    </p:animMotion>
                                  </p:childTnLst>
                                </p:cTn>
                              </p:par>
                              <p:par>
                                <p:cTn id="13" presetID="53" presetClass="entr" presetSubtype="16"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8" fill="hold" display="0">
                  <p:stCondLst>
                    <p:cond delay="indefinite"/>
                  </p:stCondLst>
                  <p:endCondLst>
                    <p:cond evt="onStopAudio" delay="0">
                      <p:tgtEl>
                        <p:sldTgt/>
                      </p:tgtEl>
                    </p:cond>
                  </p:endCondLst>
                </p:cTn>
                <p:tgtEl>
                  <p:spTgt spid="17"/>
                </p:tgtEl>
              </p:cMediaNode>
            </p:audio>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727650" y="599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t>YOLO</a:t>
            </a:r>
            <a:r>
              <a:rPr lang="en" sz="2600" dirty="0"/>
              <a:t> Model </a:t>
            </a:r>
            <a:r>
              <a:rPr lang="en-US" sz="2600" dirty="0"/>
              <a:t>Training</a:t>
            </a:r>
            <a:endParaRPr sz="2600" dirty="0"/>
          </a:p>
        </p:txBody>
      </p:sp>
      <p:sp>
        <p:nvSpPr>
          <p:cNvPr id="12" name="Rectangle 2">
            <a:extLst>
              <a:ext uri="{FF2B5EF4-FFF2-40B4-BE49-F238E27FC236}">
                <a16:creationId xmlns:a16="http://schemas.microsoft.com/office/drawing/2014/main" id="{649A3E6D-3083-4E4C-B66D-7A48BF44AF77}"/>
              </a:ext>
            </a:extLst>
          </p:cNvPr>
          <p:cNvSpPr>
            <a:spLocks noChangeArrowheads="1"/>
          </p:cNvSpPr>
          <p:nvPr/>
        </p:nvSpPr>
        <p:spPr bwMode="auto">
          <a:xfrm>
            <a:off x="2317020" y="4544300"/>
            <a:ext cx="444904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Cambria Math" panose="02040503050406030204" pitchFamily="18" charset="0"/>
                <a:ea typeface="Arial" panose="020B0604020202020204" pitchFamily="34" charset="0"/>
              </a:rPr>
              <a:t>Graph </a:t>
            </a:r>
            <a:r>
              <a:rPr lang="en-US" altLang="en-US" sz="1100" b="1" dirty="0">
                <a:solidFill>
                  <a:schemeClr val="tx1"/>
                </a:solidFill>
                <a:latin typeface="Cambria Math" panose="02040503050406030204" pitchFamily="18" charset="0"/>
                <a:ea typeface="Arial" panose="020B0604020202020204" pitchFamily="34" charset="0"/>
              </a:rPr>
              <a:t>3</a:t>
            </a:r>
            <a:r>
              <a:rPr kumimoji="0" lang="en-US" altLang="en-US" sz="1100" b="1" i="0" u="none" strike="noStrike" cap="none" normalizeH="0" baseline="0" dirty="0">
                <a:ln>
                  <a:noFill/>
                </a:ln>
                <a:solidFill>
                  <a:schemeClr val="tx1"/>
                </a:solidFill>
                <a:effectLst/>
                <a:latin typeface="Cambria Math" panose="02040503050406030204" pitchFamily="18" charset="0"/>
                <a:ea typeface="Arial" panose="020B0604020202020204" pitchFamily="34" charset="0"/>
              </a:rPr>
              <a:t>.  </a:t>
            </a:r>
            <a:r>
              <a:rPr lang="en-US" altLang="en-US" sz="1100" dirty="0">
                <a:solidFill>
                  <a:schemeClr val="tx1"/>
                </a:solidFill>
                <a:latin typeface="Cambria Math" panose="02040503050406030204" pitchFamily="18" charset="0"/>
                <a:ea typeface="Arial" panose="020B0604020202020204" pitchFamily="34" charset="0"/>
              </a:rPr>
              <a:t>Loss by Epochs for loss and </a:t>
            </a:r>
            <a:r>
              <a:rPr lang="en-US" altLang="en-US" sz="1100" dirty="0" err="1">
                <a:solidFill>
                  <a:schemeClr val="tx1"/>
                </a:solidFill>
                <a:latin typeface="Cambria Math" panose="02040503050406030204" pitchFamily="18" charset="0"/>
                <a:ea typeface="Arial" panose="020B0604020202020204" pitchFamily="34" charset="0"/>
              </a:rPr>
              <a:t>val_loss</a:t>
            </a:r>
            <a:r>
              <a:rPr lang="en-US" altLang="en-US" sz="1100" dirty="0">
                <a:solidFill>
                  <a:schemeClr val="tx1"/>
                </a:solidFill>
                <a:latin typeface="Cambria Math" panose="02040503050406030204" pitchFamily="18" charset="0"/>
                <a:ea typeface="Arial" panose="020B0604020202020204" pitchFamily="34" charset="0"/>
              </a:rPr>
              <a:t> metrics, range 30 to 75.  </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132;p19">
            <a:extLst>
              <a:ext uri="{FF2B5EF4-FFF2-40B4-BE49-F238E27FC236}">
                <a16:creationId xmlns:a16="http://schemas.microsoft.com/office/drawing/2014/main" id="{342EBAB4-9FF2-4B7F-96F9-B8F26320F067}"/>
              </a:ext>
            </a:extLst>
          </p:cNvPr>
          <p:cNvSpPr txBox="1">
            <a:spLocks/>
          </p:cNvSpPr>
          <p:nvPr/>
        </p:nvSpPr>
        <p:spPr>
          <a:xfrm>
            <a:off x="678223" y="1217813"/>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spcBef>
                <a:spcPts val="600"/>
              </a:spcBef>
            </a:pPr>
            <a:r>
              <a:rPr lang="en-US" sz="1400" dirty="0">
                <a:latin typeface="Raleway"/>
                <a:ea typeface="Raleway"/>
                <a:cs typeface="Raleway"/>
                <a:sym typeface="Raleway"/>
              </a:rPr>
              <a:t>Early Stopping engaged at 75 Epochs with a loss value of 11.57</a:t>
            </a:r>
            <a:endParaRPr lang="en-US" sz="1400" dirty="0"/>
          </a:p>
          <a:p>
            <a:pPr>
              <a:spcBef>
                <a:spcPts val="600"/>
              </a:spcBef>
            </a:pPr>
            <a:endParaRPr lang="en-US" sz="1200" dirty="0">
              <a:latin typeface="Raleway"/>
              <a:ea typeface="Raleway"/>
              <a:cs typeface="Raleway"/>
              <a:sym typeface="Raleway"/>
            </a:endParaRPr>
          </a:p>
        </p:txBody>
      </p:sp>
      <p:pic>
        <p:nvPicPr>
          <p:cNvPr id="9" name="Picture 8">
            <a:extLst>
              <a:ext uri="{FF2B5EF4-FFF2-40B4-BE49-F238E27FC236}">
                <a16:creationId xmlns:a16="http://schemas.microsoft.com/office/drawing/2014/main" id="{0D009FEA-AD98-43FD-A371-2B151AC295E1}"/>
              </a:ext>
            </a:extLst>
          </p:cNvPr>
          <p:cNvPicPr>
            <a:picLocks noChangeAspect="1"/>
          </p:cNvPicPr>
          <p:nvPr/>
        </p:nvPicPr>
        <p:blipFill>
          <a:blip r:embed="rId5"/>
          <a:stretch>
            <a:fillRect/>
          </a:stretch>
        </p:blipFill>
        <p:spPr>
          <a:xfrm>
            <a:off x="2317020" y="1691659"/>
            <a:ext cx="4714248" cy="2852641"/>
          </a:xfrm>
          <a:prstGeom prst="rect">
            <a:avLst/>
          </a:prstGeom>
        </p:spPr>
      </p:pic>
      <p:pic>
        <p:nvPicPr>
          <p:cNvPr id="2" name="Recorded Sound">
            <a:hlinkClick r:id="" action="ppaction://media"/>
            <a:extLst>
              <a:ext uri="{FF2B5EF4-FFF2-40B4-BE49-F238E27FC236}">
                <a16:creationId xmlns:a16="http://schemas.microsoft.com/office/drawing/2014/main" id="{176CECC5-396D-4715-BEAC-6EF4610014AF}"/>
              </a:ext>
            </a:extLst>
          </p:cNvPr>
          <p:cNvPicPr>
            <a:picLocks noChangeAspect="1"/>
          </p:cNvPicPr>
          <p:nvPr>
            <a:audioFile r:link="rId1"/>
            <p:extLst>
              <p:ext uri="{DAA4B4D4-6D71-4841-9C94-3DE7FCFB9230}">
                <p14:media xmlns:p14="http://schemas.microsoft.com/office/powerpoint/2010/main" r:embed="rId2">
                  <p14:trim end="8123.2902"/>
                  <p14:fade in="3000"/>
                </p14:media>
              </p:ext>
            </p:extLst>
          </p:nvPr>
        </p:nvPicPr>
        <p:blipFill>
          <a:blip r:embed="rId6"/>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4285884623"/>
      </p:ext>
    </p:extLst>
  </p:cSld>
  <p:clrMapOvr>
    <a:masterClrMapping/>
  </p:clrMapOvr>
  <mc:AlternateContent xmlns:mc="http://schemas.openxmlformats.org/markup-compatibility/2006" xmlns:p14="http://schemas.microsoft.com/office/powerpoint/2010/main">
    <mc:Choice Requires="p14">
      <p:transition spd="slow" p14:dur="1250" advClick="0" advTm="43000">
        <p14:flythrough/>
      </p:transition>
    </mc:Choice>
    <mc:Fallback xmlns="">
      <p:transition spd="slow" advClick="0" advTm="4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7276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a:t>
            </a:r>
            <a:r>
              <a:rPr lang="en" dirty="0"/>
              <a:t> </a:t>
            </a:r>
            <a:r>
              <a:rPr lang="en-US" dirty="0"/>
              <a:t>Image </a:t>
            </a:r>
            <a:r>
              <a:rPr lang="en" dirty="0"/>
              <a:t>Results – Single Object</a:t>
            </a:r>
            <a:endParaRPr dirty="0"/>
          </a:p>
        </p:txBody>
      </p:sp>
      <p:pic>
        <p:nvPicPr>
          <p:cNvPr id="8" name="Picture 7">
            <a:extLst>
              <a:ext uri="{FF2B5EF4-FFF2-40B4-BE49-F238E27FC236}">
                <a16:creationId xmlns:a16="http://schemas.microsoft.com/office/drawing/2014/main" id="{E220D356-CCA6-4ADB-AC68-DCEA38D4DB3A}"/>
              </a:ext>
            </a:extLst>
          </p:cNvPr>
          <p:cNvPicPr>
            <a:picLocks noChangeAspect="1"/>
          </p:cNvPicPr>
          <p:nvPr/>
        </p:nvPicPr>
        <p:blipFill>
          <a:blip r:embed="rId5"/>
          <a:stretch>
            <a:fillRect/>
          </a:stretch>
        </p:blipFill>
        <p:spPr>
          <a:xfrm>
            <a:off x="5243032" y="1395795"/>
            <a:ext cx="2582176" cy="3442902"/>
          </a:xfrm>
          <a:prstGeom prst="rect">
            <a:avLst/>
          </a:prstGeom>
        </p:spPr>
      </p:pic>
      <p:pic>
        <p:nvPicPr>
          <p:cNvPr id="12" name="Picture 11">
            <a:extLst>
              <a:ext uri="{FF2B5EF4-FFF2-40B4-BE49-F238E27FC236}">
                <a16:creationId xmlns:a16="http://schemas.microsoft.com/office/drawing/2014/main" id="{EFA4215F-09F5-4D4E-9CBA-E8ED286E04C8}"/>
              </a:ext>
            </a:extLst>
          </p:cNvPr>
          <p:cNvPicPr>
            <a:picLocks noChangeAspect="1"/>
          </p:cNvPicPr>
          <p:nvPr/>
        </p:nvPicPr>
        <p:blipFill>
          <a:blip r:embed="rId6"/>
          <a:stretch>
            <a:fillRect/>
          </a:stretch>
        </p:blipFill>
        <p:spPr>
          <a:xfrm>
            <a:off x="5243030" y="1395795"/>
            <a:ext cx="2582178" cy="3442903"/>
          </a:xfrm>
          <a:prstGeom prst="rect">
            <a:avLst/>
          </a:prstGeom>
        </p:spPr>
      </p:pic>
      <p:pic>
        <p:nvPicPr>
          <p:cNvPr id="2" name="Picture 1">
            <a:extLst>
              <a:ext uri="{FF2B5EF4-FFF2-40B4-BE49-F238E27FC236}">
                <a16:creationId xmlns:a16="http://schemas.microsoft.com/office/drawing/2014/main" id="{57DCD064-D0EF-4A3A-91FC-B15BC7338B5C}"/>
              </a:ext>
            </a:extLst>
          </p:cNvPr>
          <p:cNvPicPr>
            <a:picLocks noChangeAspect="1"/>
          </p:cNvPicPr>
          <p:nvPr/>
        </p:nvPicPr>
        <p:blipFill>
          <a:blip r:embed="rId7"/>
          <a:stretch>
            <a:fillRect/>
          </a:stretch>
        </p:blipFill>
        <p:spPr>
          <a:xfrm>
            <a:off x="1193328" y="1395793"/>
            <a:ext cx="2582177" cy="3442904"/>
          </a:xfrm>
          <a:prstGeom prst="rect">
            <a:avLst/>
          </a:prstGeom>
        </p:spPr>
      </p:pic>
      <p:pic>
        <p:nvPicPr>
          <p:cNvPr id="3" name="Picture 2">
            <a:extLst>
              <a:ext uri="{FF2B5EF4-FFF2-40B4-BE49-F238E27FC236}">
                <a16:creationId xmlns:a16="http://schemas.microsoft.com/office/drawing/2014/main" id="{BFFF0E1C-CBEF-4D76-80DC-C595D47213EE}"/>
              </a:ext>
            </a:extLst>
          </p:cNvPr>
          <p:cNvPicPr>
            <a:picLocks noChangeAspect="1"/>
          </p:cNvPicPr>
          <p:nvPr/>
        </p:nvPicPr>
        <p:blipFill>
          <a:blip r:embed="rId8"/>
          <a:stretch>
            <a:fillRect/>
          </a:stretch>
        </p:blipFill>
        <p:spPr>
          <a:xfrm>
            <a:off x="1193328" y="1395793"/>
            <a:ext cx="2582177" cy="3442902"/>
          </a:xfrm>
          <a:prstGeom prst="rect">
            <a:avLst/>
          </a:prstGeom>
        </p:spPr>
      </p:pic>
      <p:pic>
        <p:nvPicPr>
          <p:cNvPr id="9" name="Recorded Sound">
            <a:hlinkClick r:id="" action="ppaction://media"/>
            <a:extLst>
              <a:ext uri="{FF2B5EF4-FFF2-40B4-BE49-F238E27FC236}">
                <a16:creationId xmlns:a16="http://schemas.microsoft.com/office/drawing/2014/main" id="{0E861F01-6A5E-4A61-BFE3-B91D7E6B2FA5}"/>
              </a:ext>
            </a:extLst>
          </p:cNvPr>
          <p:cNvPicPr>
            <a:picLocks noChangeAspect="1"/>
          </p:cNvPicPr>
          <p:nvPr>
            <a:audioFile r:link="rId1"/>
            <p:extLst>
              <p:ext uri="{DAA4B4D4-6D71-4841-9C94-3DE7FCFB9230}">
                <p14:media xmlns:p14="http://schemas.microsoft.com/office/powerpoint/2010/main" r:embed="rId2">
                  <p14:trim end="7373.9183"/>
                  <p14:fade in="3000"/>
                </p14:media>
              </p:ext>
            </p:extLst>
          </p:nvPr>
        </p:nvPicPr>
        <p:blipFill>
          <a:blip r:embed="rId9"/>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629230021"/>
      </p:ext>
    </p:extLst>
  </p:cSld>
  <p:clrMapOvr>
    <a:masterClrMapping/>
  </p:clrMapOvr>
  <mc:AlternateContent xmlns:mc="http://schemas.openxmlformats.org/markup-compatibility/2006" xmlns:p14="http://schemas.microsoft.com/office/powerpoint/2010/main">
    <mc:Choice Requires="p14">
      <p:transition spd="slow" p14:dur="2000" advClick="0" advTm="17000"/>
    </mc:Choice>
    <mc:Fallback xmlns="">
      <p:transition spd="slow" advClick="0" advTm="1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412" fill="hold"/>
                                        <p:tgtEl>
                                          <p:spTgt spid="9"/>
                                        </p:tgtEl>
                                      </p:cBhvr>
                                    </p:cmd>
                                  </p:childTnLst>
                                </p:cTn>
                              </p:par>
                              <p:par>
                                <p:cTn id="7" presetID="10" presetClass="entr" presetSubtype="0" fill="hold" nodeType="withEffect">
                                  <p:stCondLst>
                                    <p:cond delay="78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nodeType="withEffect">
                                  <p:stCondLst>
                                    <p:cond delay="78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7276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a:t>
            </a:r>
            <a:r>
              <a:rPr lang="en" dirty="0"/>
              <a:t> </a:t>
            </a:r>
            <a:r>
              <a:rPr lang="en-US" dirty="0"/>
              <a:t>Image </a:t>
            </a:r>
            <a:r>
              <a:rPr lang="en" dirty="0"/>
              <a:t>Results – Multi Object</a:t>
            </a:r>
            <a:endParaRPr dirty="0"/>
          </a:p>
        </p:txBody>
      </p:sp>
      <p:pic>
        <p:nvPicPr>
          <p:cNvPr id="4" name="Picture 3">
            <a:extLst>
              <a:ext uri="{FF2B5EF4-FFF2-40B4-BE49-F238E27FC236}">
                <a16:creationId xmlns:a16="http://schemas.microsoft.com/office/drawing/2014/main" id="{C64BBE59-75EA-44BE-88D3-9072B0C6953D}"/>
              </a:ext>
            </a:extLst>
          </p:cNvPr>
          <p:cNvPicPr>
            <a:picLocks noChangeAspect="1"/>
          </p:cNvPicPr>
          <p:nvPr/>
        </p:nvPicPr>
        <p:blipFill>
          <a:blip r:embed="rId5"/>
          <a:stretch>
            <a:fillRect/>
          </a:stretch>
        </p:blipFill>
        <p:spPr>
          <a:xfrm>
            <a:off x="4785495" y="1602001"/>
            <a:ext cx="3936314" cy="2952236"/>
          </a:xfrm>
          <a:prstGeom prst="rect">
            <a:avLst/>
          </a:prstGeom>
        </p:spPr>
      </p:pic>
      <p:pic>
        <p:nvPicPr>
          <p:cNvPr id="5" name="Picture 4">
            <a:extLst>
              <a:ext uri="{FF2B5EF4-FFF2-40B4-BE49-F238E27FC236}">
                <a16:creationId xmlns:a16="http://schemas.microsoft.com/office/drawing/2014/main" id="{ED0FEDFA-1FD4-40A2-BD8B-8CAFEBB85FA3}"/>
              </a:ext>
            </a:extLst>
          </p:cNvPr>
          <p:cNvPicPr>
            <a:picLocks noChangeAspect="1"/>
          </p:cNvPicPr>
          <p:nvPr/>
        </p:nvPicPr>
        <p:blipFill>
          <a:blip r:embed="rId6"/>
          <a:stretch>
            <a:fillRect/>
          </a:stretch>
        </p:blipFill>
        <p:spPr>
          <a:xfrm>
            <a:off x="4785494" y="1586471"/>
            <a:ext cx="3957019" cy="2967765"/>
          </a:xfrm>
          <a:prstGeom prst="rect">
            <a:avLst/>
          </a:prstGeom>
        </p:spPr>
      </p:pic>
      <p:pic>
        <p:nvPicPr>
          <p:cNvPr id="6" name="Picture 5">
            <a:extLst>
              <a:ext uri="{FF2B5EF4-FFF2-40B4-BE49-F238E27FC236}">
                <a16:creationId xmlns:a16="http://schemas.microsoft.com/office/drawing/2014/main" id="{FA915D9B-98AB-4187-963A-DF63F7A0455C}"/>
              </a:ext>
            </a:extLst>
          </p:cNvPr>
          <p:cNvPicPr>
            <a:picLocks noChangeAspect="1"/>
          </p:cNvPicPr>
          <p:nvPr/>
        </p:nvPicPr>
        <p:blipFill>
          <a:blip r:embed="rId7"/>
          <a:stretch>
            <a:fillRect/>
          </a:stretch>
        </p:blipFill>
        <p:spPr>
          <a:xfrm>
            <a:off x="452737" y="1587761"/>
            <a:ext cx="3936314" cy="2952235"/>
          </a:xfrm>
          <a:prstGeom prst="rect">
            <a:avLst/>
          </a:prstGeom>
        </p:spPr>
      </p:pic>
      <p:pic>
        <p:nvPicPr>
          <p:cNvPr id="7" name="Picture 6">
            <a:extLst>
              <a:ext uri="{FF2B5EF4-FFF2-40B4-BE49-F238E27FC236}">
                <a16:creationId xmlns:a16="http://schemas.microsoft.com/office/drawing/2014/main" id="{21F17D69-0F02-4577-B9A9-13406B331E74}"/>
              </a:ext>
            </a:extLst>
          </p:cNvPr>
          <p:cNvPicPr>
            <a:picLocks noChangeAspect="1"/>
          </p:cNvPicPr>
          <p:nvPr/>
        </p:nvPicPr>
        <p:blipFill>
          <a:blip r:embed="rId8"/>
          <a:stretch>
            <a:fillRect/>
          </a:stretch>
        </p:blipFill>
        <p:spPr>
          <a:xfrm>
            <a:off x="485000" y="1602001"/>
            <a:ext cx="3904052" cy="2928039"/>
          </a:xfrm>
          <a:prstGeom prst="rect">
            <a:avLst/>
          </a:prstGeom>
        </p:spPr>
      </p:pic>
      <p:pic>
        <p:nvPicPr>
          <p:cNvPr id="18" name="Recorded Sound">
            <a:hlinkClick r:id="" action="ppaction://media"/>
            <a:extLst>
              <a:ext uri="{FF2B5EF4-FFF2-40B4-BE49-F238E27FC236}">
                <a16:creationId xmlns:a16="http://schemas.microsoft.com/office/drawing/2014/main" id="{AE86B964-0FCC-4F76-BA69-6113669ECC6C}"/>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9"/>
          <a:stretch>
            <a:fillRect/>
          </a:stretch>
        </p:blipFill>
        <p:spPr>
          <a:xfrm>
            <a:off x="4389051" y="275907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97000"/>
    </mc:Choice>
    <mc:Fallback xmlns="">
      <p:transition spd="slow" advClick="0" advTm="9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37" fill="hold"/>
                                        <p:tgtEl>
                                          <p:spTgt spid="18"/>
                                        </p:tgtEl>
                                      </p:cBhvr>
                                    </p:cmd>
                                  </p:childTnLst>
                                </p:cTn>
                              </p:par>
                              <p:par>
                                <p:cTn id="7" presetID="10" presetClass="entr" presetSubtype="0" fill="hold" nodeType="withEffect">
                                  <p:stCondLst>
                                    <p:cond delay="18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childTnLst>
                                </p:cTn>
                              </p:par>
                              <p:par>
                                <p:cTn id="10" presetID="10" presetClass="entr" presetSubtype="0" fill="hold" nodeType="withEffect">
                                  <p:stCondLst>
                                    <p:cond delay="59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1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7276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a:t>
            </a:r>
            <a:r>
              <a:rPr lang="en" dirty="0"/>
              <a:t> </a:t>
            </a:r>
            <a:r>
              <a:rPr lang="en-US" dirty="0"/>
              <a:t>Image </a:t>
            </a:r>
            <a:r>
              <a:rPr lang="en" dirty="0"/>
              <a:t>Results – Occlusion</a:t>
            </a:r>
            <a:endParaRPr dirty="0"/>
          </a:p>
        </p:txBody>
      </p:sp>
      <p:pic>
        <p:nvPicPr>
          <p:cNvPr id="13" name="Picture 12">
            <a:extLst>
              <a:ext uri="{FF2B5EF4-FFF2-40B4-BE49-F238E27FC236}">
                <a16:creationId xmlns:a16="http://schemas.microsoft.com/office/drawing/2014/main" id="{870CA2F0-D84B-4AE6-AA43-4ADD9246399A}"/>
              </a:ext>
            </a:extLst>
          </p:cNvPr>
          <p:cNvPicPr>
            <a:picLocks noChangeAspect="1"/>
          </p:cNvPicPr>
          <p:nvPr/>
        </p:nvPicPr>
        <p:blipFill>
          <a:blip r:embed="rId5"/>
          <a:stretch>
            <a:fillRect/>
          </a:stretch>
        </p:blipFill>
        <p:spPr>
          <a:xfrm>
            <a:off x="3562867" y="1436983"/>
            <a:ext cx="2582177" cy="3442904"/>
          </a:xfrm>
          <a:prstGeom prst="rect">
            <a:avLst/>
          </a:prstGeom>
        </p:spPr>
      </p:pic>
      <p:pic>
        <p:nvPicPr>
          <p:cNvPr id="15" name="Picture 14">
            <a:extLst>
              <a:ext uri="{FF2B5EF4-FFF2-40B4-BE49-F238E27FC236}">
                <a16:creationId xmlns:a16="http://schemas.microsoft.com/office/drawing/2014/main" id="{0AEEF60A-1A50-4710-A078-23AAC99A2D36}"/>
              </a:ext>
            </a:extLst>
          </p:cNvPr>
          <p:cNvPicPr>
            <a:picLocks noChangeAspect="1"/>
          </p:cNvPicPr>
          <p:nvPr/>
        </p:nvPicPr>
        <p:blipFill>
          <a:blip r:embed="rId6"/>
          <a:stretch>
            <a:fillRect/>
          </a:stretch>
        </p:blipFill>
        <p:spPr>
          <a:xfrm>
            <a:off x="3562867" y="1436982"/>
            <a:ext cx="2582179" cy="3442905"/>
          </a:xfrm>
          <a:prstGeom prst="rect">
            <a:avLst/>
          </a:prstGeom>
        </p:spPr>
      </p:pic>
      <p:pic>
        <p:nvPicPr>
          <p:cNvPr id="2" name="Recorded Sound">
            <a:hlinkClick r:id="" action="ppaction://media"/>
            <a:extLst>
              <a:ext uri="{FF2B5EF4-FFF2-40B4-BE49-F238E27FC236}">
                <a16:creationId xmlns:a16="http://schemas.microsoft.com/office/drawing/2014/main" id="{A658DB02-40F3-415F-950D-31F047D10773}"/>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7"/>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570474770"/>
      </p:ext>
    </p:extLst>
  </p:cSld>
  <p:clrMapOvr>
    <a:masterClrMapping/>
  </p:clrMapOvr>
  <mc:AlternateContent xmlns:mc="http://schemas.openxmlformats.org/markup-compatibility/2006" xmlns:p14="http://schemas.microsoft.com/office/powerpoint/2010/main">
    <mc:Choice Requires="p14">
      <p:transition spd="slow" p14:dur="2000" advClick="0" advTm="13000"/>
    </mc:Choice>
    <mc:Fallback xmlns="">
      <p:transition spd="slow" advClick="0"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72" fill="hold"/>
                                        <p:tgtEl>
                                          <p:spTgt spid="2"/>
                                        </p:tgtEl>
                                      </p:cBhvr>
                                    </p:cmd>
                                  </p:childTnLst>
                                </p:cTn>
                              </p:par>
                              <p:par>
                                <p:cTn id="7" presetID="10" presetClass="entr" presetSubtype="0" fill="hold" nodeType="withEffect">
                                  <p:stCondLst>
                                    <p:cond delay="20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7276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a:t>
            </a:r>
            <a:r>
              <a:rPr lang="en" dirty="0"/>
              <a:t> </a:t>
            </a:r>
            <a:r>
              <a:rPr lang="en-US" dirty="0"/>
              <a:t>Image </a:t>
            </a:r>
            <a:r>
              <a:rPr lang="en" dirty="0"/>
              <a:t>Results - Generalizing</a:t>
            </a:r>
            <a:endParaRPr dirty="0"/>
          </a:p>
        </p:txBody>
      </p:sp>
      <p:pic>
        <p:nvPicPr>
          <p:cNvPr id="16" name="Picture 15">
            <a:extLst>
              <a:ext uri="{FF2B5EF4-FFF2-40B4-BE49-F238E27FC236}">
                <a16:creationId xmlns:a16="http://schemas.microsoft.com/office/drawing/2014/main" id="{4659C1B4-A715-42F7-8F2B-74BD5F81FDC6}"/>
              </a:ext>
            </a:extLst>
          </p:cNvPr>
          <p:cNvPicPr>
            <a:picLocks noChangeAspect="1"/>
          </p:cNvPicPr>
          <p:nvPr/>
        </p:nvPicPr>
        <p:blipFill>
          <a:blip r:embed="rId5"/>
          <a:stretch>
            <a:fillRect/>
          </a:stretch>
        </p:blipFill>
        <p:spPr>
          <a:xfrm>
            <a:off x="2058945" y="1530561"/>
            <a:ext cx="4762500" cy="3152775"/>
          </a:xfrm>
          <a:prstGeom prst="rect">
            <a:avLst/>
          </a:prstGeom>
        </p:spPr>
      </p:pic>
      <p:pic>
        <p:nvPicPr>
          <p:cNvPr id="17" name="Picture 16">
            <a:extLst>
              <a:ext uri="{FF2B5EF4-FFF2-40B4-BE49-F238E27FC236}">
                <a16:creationId xmlns:a16="http://schemas.microsoft.com/office/drawing/2014/main" id="{A3593793-5B18-4247-8D75-8A60A58A8E67}"/>
              </a:ext>
            </a:extLst>
          </p:cNvPr>
          <p:cNvPicPr>
            <a:picLocks noChangeAspect="1"/>
          </p:cNvPicPr>
          <p:nvPr/>
        </p:nvPicPr>
        <p:blipFill>
          <a:blip r:embed="rId6"/>
          <a:stretch>
            <a:fillRect/>
          </a:stretch>
        </p:blipFill>
        <p:spPr>
          <a:xfrm>
            <a:off x="2058945" y="1530561"/>
            <a:ext cx="4762500" cy="3152775"/>
          </a:xfrm>
          <a:prstGeom prst="rect">
            <a:avLst/>
          </a:prstGeom>
        </p:spPr>
      </p:pic>
      <p:pic>
        <p:nvPicPr>
          <p:cNvPr id="2" name="Recorded Sound">
            <a:hlinkClick r:id="" action="ppaction://media"/>
            <a:extLst>
              <a:ext uri="{FF2B5EF4-FFF2-40B4-BE49-F238E27FC236}">
                <a16:creationId xmlns:a16="http://schemas.microsoft.com/office/drawing/2014/main" id="{FD2DE737-66B9-46A4-B2C1-FA8885863A2F}"/>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7"/>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277491184"/>
      </p:ext>
    </p:extLst>
  </p:cSld>
  <p:clrMapOvr>
    <a:masterClrMapping/>
  </p:clrMapOvr>
  <mc:AlternateContent xmlns:mc="http://schemas.openxmlformats.org/markup-compatibility/2006" xmlns:p14="http://schemas.microsoft.com/office/powerpoint/2010/main">
    <mc:Choice Requires="p14">
      <p:transition spd="slow" p14:dur="2000" advClick="0" advTm="35300"/>
    </mc:Choice>
    <mc:Fallback xmlns="">
      <p:transition spd="slow" advClick="0" advTm="35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162" fill="hold"/>
                                        <p:tgtEl>
                                          <p:spTgt spid="2"/>
                                        </p:tgtEl>
                                      </p:cBhvr>
                                    </p:cmd>
                                  </p:childTnLst>
                                </p:cTn>
                              </p:par>
                              <p:par>
                                <p:cTn id="7" presetID="10" presetClass="entr" presetSubtype="0" fill="hold" nodeType="withEffect">
                                  <p:stCondLst>
                                    <p:cond delay="6500"/>
                                  </p:stCondLst>
                                  <p:childTnLst>
                                    <p:set>
                                      <p:cBhvr>
                                        <p:cTn id="8" dur="1" fill="hold">
                                          <p:stCondLst>
                                            <p:cond delay="0"/>
                                          </p:stCondLst>
                                        </p:cTn>
                                        <p:tgtEl>
                                          <p:spTgt spid="17"/>
                                        </p:tgtEl>
                                        <p:attrNameLst>
                                          <p:attrName>style.visibility</p:attrName>
                                        </p:attrNameLst>
                                      </p:cBhvr>
                                      <p:to>
                                        <p:strVal val="visible"/>
                                      </p:to>
                                    </p:set>
                                    <p:animEffect transition="in" filter="fade">
                                      <p:cBhvr>
                                        <p:cTn id="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 Video Results</a:t>
            </a:r>
            <a:endParaRPr dirty="0"/>
          </a:p>
        </p:txBody>
      </p:sp>
      <p:sp>
        <p:nvSpPr>
          <p:cNvPr id="171" name="Google Shape;171;p25"/>
          <p:cNvSpPr txBox="1">
            <a:spLocks noGrp="1"/>
          </p:cNvSpPr>
          <p:nvPr>
            <p:ph type="body" idx="1"/>
          </p:nvPr>
        </p:nvSpPr>
        <p:spPr>
          <a:xfrm>
            <a:off x="729450" y="1413675"/>
            <a:ext cx="7688700" cy="29262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latin typeface="Raleway"/>
              <a:ea typeface="Raleway"/>
              <a:cs typeface="Raleway"/>
              <a:sym typeface="Raleway"/>
            </a:endParaRPr>
          </a:p>
          <a:p>
            <a:pPr marL="0" lvl="0" indent="0" algn="l" rtl="0">
              <a:spcBef>
                <a:spcPts val="1600"/>
              </a:spcBef>
              <a:spcAft>
                <a:spcPts val="1600"/>
              </a:spcAft>
              <a:buNone/>
            </a:pPr>
            <a:endParaRPr dirty="0">
              <a:latin typeface="Raleway"/>
              <a:ea typeface="Raleway"/>
              <a:cs typeface="Raleway"/>
              <a:sym typeface="Raleway"/>
            </a:endParaRPr>
          </a:p>
        </p:txBody>
      </p:sp>
      <p:pic>
        <p:nvPicPr>
          <p:cNvPr id="10" name="Recorded Sound">
            <a:hlinkClick r:id="" action="ppaction://media"/>
            <a:extLst>
              <a:ext uri="{FF2B5EF4-FFF2-40B4-BE49-F238E27FC236}">
                <a16:creationId xmlns:a16="http://schemas.microsoft.com/office/drawing/2014/main" id="{FFA65D84-3363-4243-86CA-C25B5E5634C9}"/>
              </a:ext>
            </a:extLst>
          </p:cNvPr>
          <p:cNvPicPr>
            <a:picLocks noChangeAspect="1"/>
          </p:cNvPicPr>
          <p:nvPr>
            <a:audioFile r:link="rId1"/>
            <p:extLst>
              <p:ext uri="{DAA4B4D4-6D71-4841-9C94-3DE7FCFB9230}">
                <p14:media xmlns:p14="http://schemas.microsoft.com/office/powerpoint/2010/main" r:embed="rId2">
                  <p14:trim st="1600" end="67308.2585"/>
                  <p14:fade in="3000"/>
                </p14:media>
              </p:ext>
            </p:extLst>
          </p:nvPr>
        </p:nvPicPr>
        <p:blipFill>
          <a:blip r:embed="rId7"/>
          <a:stretch>
            <a:fillRect/>
          </a:stretch>
        </p:blipFill>
        <p:spPr>
          <a:xfrm>
            <a:off x="4267200" y="2266950"/>
            <a:ext cx="609600" cy="609600"/>
          </a:xfrm>
          <a:prstGeom prst="rect">
            <a:avLst/>
          </a:prstGeom>
        </p:spPr>
      </p:pic>
      <p:pic>
        <p:nvPicPr>
          <p:cNvPr id="2" name="Pokemon_YOLO_Video_Detected">
            <a:hlinkClick r:id="" action="ppaction://media"/>
            <a:extLst>
              <a:ext uri="{FF2B5EF4-FFF2-40B4-BE49-F238E27FC236}">
                <a16:creationId xmlns:a16="http://schemas.microsoft.com/office/drawing/2014/main" id="{50D3CB65-39A5-4138-A7DA-B8D4FF01F80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146230" y="1289509"/>
            <a:ext cx="6851540" cy="38539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47000"/>
    </mc:Choice>
    <mc:Fallback>
      <p:transition spd="slow" advClick="0" advTm="4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2"/>
                                        </p:tgtEl>
                                      </p:cBhvr>
                                    </p:cmd>
                                  </p:childTnLst>
                                </p:cTn>
                              </p:par>
                              <p:par>
                                <p:cTn id="7" presetID="1" presetClass="mediacall" presetSubtype="0" fill="hold" nodeType="withEffect">
                                  <p:stCondLst>
                                    <p:cond delay="0"/>
                                  </p:stCondLst>
                                  <p:childTnLst>
                                    <p:cmd type="call" cmd="playFrom(0.0)">
                                      <p:cBhvr>
                                        <p:cTn id="8" dur="43192" fill="hold"/>
                                        <p:tgtEl>
                                          <p:spTgt spid="2"/>
                                        </p:tgtEl>
                                      </p:cBhvr>
                                    </p:cmd>
                                  </p:childTnLst>
                                </p:cTn>
                              </p:par>
                              <p:par>
                                <p:cTn id="9" presetID="1" presetClass="mediacall" presetSubtype="0" fill="hold" nodeType="withEffect">
                                  <p:stCondLst>
                                    <p:cond delay="0"/>
                                  </p:stCondLst>
                                  <p:childTnLst>
                                    <p:cmd type="call" cmd="playFrom(0.0)">
                                      <p:cBhvr>
                                        <p:cTn id="10" dur="4613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10"/>
                </p:tgtEl>
              </p:cMediaNode>
            </p:audio>
            <p:video fullScrn="1">
              <p:cMediaNode vol="80000">
                <p:cTn id="12" fill="hold" display="0">
                  <p:stCondLst>
                    <p:cond delay="indefinite"/>
                  </p:stCondLst>
                </p:cTn>
                <p:tgtEl>
                  <p:spTgt spid="2"/>
                </p:tgtEl>
              </p:cMediaNode>
            </p:video>
          </p:childTnLst>
        </p:cTn>
      </p:par>
    </p:tnLst>
  </p:timing>
  <p:extLst>
    <p:ext uri="{E180D4A7-C9FB-4DFB-919C-405C955672EB}">
      <p14:showEvtLst xmlns:p14="http://schemas.microsoft.com/office/powerpoint/2010/main">
        <p14:playEvt time="101" objId="3"/>
        <p14:stopEvt time="67625"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94" name="Google Shape;94;p14"/>
          <p:cNvSpPr txBox="1">
            <a:spLocks noGrp="1"/>
          </p:cNvSpPr>
          <p:nvPr>
            <p:ph type="body" idx="1"/>
          </p:nvPr>
        </p:nvSpPr>
        <p:spPr>
          <a:xfrm>
            <a:off x="729450" y="1393075"/>
            <a:ext cx="7688700" cy="91763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b="1" dirty="0">
                <a:latin typeface="Raleway"/>
                <a:ea typeface="Raleway"/>
                <a:cs typeface="Raleway"/>
                <a:sym typeface="Raleway"/>
              </a:rPr>
              <a:t>Computer Vision (CV)</a:t>
            </a:r>
            <a:endParaRPr lang="en-US" sz="1200" dirty="0">
              <a:solidFill>
                <a:schemeClr val="dk2"/>
              </a:solidFill>
              <a:latin typeface="Raleway"/>
              <a:ea typeface="Raleway"/>
              <a:cs typeface="Raleway"/>
              <a:sym typeface="Raleway"/>
            </a:endParaRPr>
          </a:p>
          <a:p>
            <a:pPr marL="457200" lvl="0" indent="-311150" algn="l" rtl="0">
              <a:spcBef>
                <a:spcPts val="500"/>
              </a:spcBef>
              <a:spcAft>
                <a:spcPts val="0"/>
              </a:spcAft>
              <a:buSzPts val="1300"/>
              <a:buFont typeface="Raleway"/>
              <a:buChar char="●"/>
            </a:pPr>
            <a:r>
              <a:rPr lang="en-US" sz="1200" dirty="0">
                <a:solidFill>
                  <a:schemeClr val="dk2"/>
                </a:solidFill>
                <a:latin typeface="Raleway"/>
                <a:ea typeface="Raleway"/>
                <a:cs typeface="Raleway"/>
                <a:sym typeface="Raleway"/>
              </a:rPr>
              <a:t>Computations of visual content, including images and video.</a:t>
            </a:r>
          </a:p>
          <a:p>
            <a:pPr marL="457200" lvl="0" indent="-311150" algn="l" rtl="0">
              <a:spcBef>
                <a:spcPts val="500"/>
              </a:spcBef>
              <a:spcAft>
                <a:spcPts val="0"/>
              </a:spcAft>
              <a:buSzPts val="1300"/>
              <a:buFont typeface="Raleway"/>
              <a:buChar char="●"/>
            </a:pPr>
            <a:r>
              <a:rPr lang="en-US" sz="1200" dirty="0">
                <a:solidFill>
                  <a:schemeClr val="dk2"/>
                </a:solidFill>
                <a:latin typeface="Raleway"/>
                <a:ea typeface="Raleway"/>
                <a:cs typeface="Raleway"/>
                <a:sym typeface="Raleway"/>
              </a:rPr>
              <a:t>Computers do not know what they are looking at, need to train them.</a:t>
            </a:r>
          </a:p>
          <a:p>
            <a:pPr marL="457200" lvl="0" indent="-311150" algn="l" rtl="0">
              <a:spcBef>
                <a:spcPts val="500"/>
              </a:spcBef>
              <a:spcAft>
                <a:spcPts val="0"/>
              </a:spcAft>
              <a:buSzPts val="1300"/>
              <a:buFont typeface="Raleway"/>
              <a:buChar char="●"/>
            </a:pPr>
            <a:r>
              <a:rPr lang="en-US" sz="1200" dirty="0">
                <a:solidFill>
                  <a:schemeClr val="dk2"/>
                </a:solidFill>
                <a:latin typeface="Raleway"/>
                <a:ea typeface="Raleway"/>
                <a:cs typeface="Raleway"/>
                <a:sym typeface="Raleway"/>
              </a:rPr>
              <a:t>CV falls into mainly three different categories:</a:t>
            </a:r>
            <a:endParaRPr sz="1200" dirty="0">
              <a:solidFill>
                <a:schemeClr val="dk2"/>
              </a:solidFill>
              <a:latin typeface="Raleway"/>
              <a:ea typeface="Raleway"/>
              <a:cs typeface="Raleway"/>
              <a:sym typeface="Raleway"/>
            </a:endParaRPr>
          </a:p>
          <a:p>
            <a:pPr marL="0" lvl="0" indent="0" algn="l" rtl="0">
              <a:spcBef>
                <a:spcPts val="1600"/>
              </a:spcBef>
              <a:spcAft>
                <a:spcPts val="1600"/>
              </a:spcAft>
              <a:buNone/>
            </a:pPr>
            <a:endParaRPr sz="1200" dirty="0">
              <a:solidFill>
                <a:schemeClr val="dk2"/>
              </a:solidFill>
              <a:latin typeface="Raleway"/>
              <a:ea typeface="Raleway"/>
              <a:cs typeface="Raleway"/>
              <a:sym typeface="Raleway"/>
            </a:endParaRPr>
          </a:p>
        </p:txBody>
      </p:sp>
      <p:pic>
        <p:nvPicPr>
          <p:cNvPr id="7" name="Picture 6">
            <a:extLst>
              <a:ext uri="{FF2B5EF4-FFF2-40B4-BE49-F238E27FC236}">
                <a16:creationId xmlns:a16="http://schemas.microsoft.com/office/drawing/2014/main" id="{C6CBCD6A-BA63-4AC1-9954-D4C68DA9B947}"/>
              </a:ext>
            </a:extLst>
          </p:cNvPr>
          <p:cNvPicPr/>
          <p:nvPr/>
        </p:nvPicPr>
        <p:blipFill>
          <a:blip r:embed="rId5"/>
          <a:srcRect/>
          <a:stretch/>
        </p:blipFill>
        <p:spPr>
          <a:xfrm>
            <a:off x="645431" y="2683988"/>
            <a:ext cx="7688700" cy="2186124"/>
          </a:xfrm>
          <a:prstGeom prst="rect">
            <a:avLst/>
          </a:prstGeom>
        </p:spPr>
      </p:pic>
      <p:pic>
        <p:nvPicPr>
          <p:cNvPr id="3" name="Recorded Sound">
            <a:hlinkClick r:id="" action="ppaction://media"/>
            <a:extLst>
              <a:ext uri="{FF2B5EF4-FFF2-40B4-BE49-F238E27FC236}">
                <a16:creationId xmlns:a16="http://schemas.microsoft.com/office/drawing/2014/main" id="{B30AF759-1EE6-4E04-82FA-2055EF3E5FB3}"/>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6"/>
          <a:stretch>
            <a:fillRect/>
          </a:stretch>
        </p:blipFill>
        <p:spPr>
          <a:xfrm>
            <a:off x="6096000" y="268398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2000"/>
    </mc:Choice>
    <mc:Fallback xmlns="">
      <p:transition spd="slow" advClick="0" advTm="4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&amp; Future Work</a:t>
            </a:r>
            <a:endParaRPr/>
          </a:p>
        </p:txBody>
      </p:sp>
      <p:graphicFrame>
        <p:nvGraphicFramePr>
          <p:cNvPr id="184" name="Google Shape;184;p27"/>
          <p:cNvGraphicFramePr/>
          <p:nvPr>
            <p:extLst>
              <p:ext uri="{D42A27DB-BD31-4B8C-83A1-F6EECF244321}">
                <p14:modId xmlns:p14="http://schemas.microsoft.com/office/powerpoint/2010/main" val="2993869487"/>
              </p:ext>
            </p:extLst>
          </p:nvPr>
        </p:nvGraphicFramePr>
        <p:xfrm>
          <a:off x="871238" y="1952100"/>
          <a:ext cx="7546900" cy="2169210"/>
        </p:xfrm>
        <a:graphic>
          <a:graphicData uri="http://schemas.openxmlformats.org/drawingml/2006/table">
            <a:tbl>
              <a:tblPr>
                <a:noFill/>
                <a:tableStyleId>{B69959C0-A258-4279-A917-B0104F334D6D}</a:tableStyleId>
              </a:tblPr>
              <a:tblGrid>
                <a:gridCol w="3769925">
                  <a:extLst>
                    <a:ext uri="{9D8B030D-6E8A-4147-A177-3AD203B41FA5}">
                      <a16:colId xmlns:a16="http://schemas.microsoft.com/office/drawing/2014/main" val="20000"/>
                    </a:ext>
                  </a:extLst>
                </a:gridCol>
                <a:gridCol w="3776975">
                  <a:extLst>
                    <a:ext uri="{9D8B030D-6E8A-4147-A177-3AD203B41FA5}">
                      <a16:colId xmlns:a16="http://schemas.microsoft.com/office/drawing/2014/main" val="20001"/>
                    </a:ext>
                  </a:extLst>
                </a:gridCol>
              </a:tblGrid>
              <a:tr h="341400">
                <a:tc>
                  <a:txBody>
                    <a:bodyPr/>
                    <a:lstStyle/>
                    <a:p>
                      <a:pPr marL="0" lvl="0" indent="0" algn="ctr" rtl="0">
                        <a:spcBef>
                          <a:spcPts val="0"/>
                        </a:spcBef>
                        <a:spcAft>
                          <a:spcPts val="0"/>
                        </a:spcAft>
                        <a:buNone/>
                      </a:pPr>
                      <a:r>
                        <a:rPr lang="en" sz="1400" b="1" dirty="0">
                          <a:solidFill>
                            <a:schemeClr val="bg1"/>
                          </a:solidFill>
                          <a:latin typeface="Raleway"/>
                          <a:ea typeface="Raleway"/>
                          <a:cs typeface="Raleway"/>
                          <a:sym typeface="Raleway"/>
                        </a:rPr>
                        <a:t>Challenge</a:t>
                      </a:r>
                      <a:endParaRPr sz="1200" b="1" dirty="0">
                        <a:solidFill>
                          <a:schemeClr val="bg1"/>
                        </a:solidFill>
                        <a:latin typeface="Raleway"/>
                        <a:ea typeface="Raleway"/>
                        <a:cs typeface="Raleway"/>
                        <a:sym typeface="Raleway"/>
                      </a:endParaRPr>
                    </a:p>
                  </a:txBody>
                  <a:tcPr marL="91425" marR="91425" marT="91425" marB="91425">
                    <a:solidFill>
                      <a:srgbClr val="1A9988"/>
                    </a:solidFill>
                  </a:tcPr>
                </a:tc>
                <a:tc>
                  <a:txBody>
                    <a:bodyPr/>
                    <a:lstStyle/>
                    <a:p>
                      <a:pPr marL="0" lvl="0" indent="0" algn="ctr" rtl="0">
                        <a:spcBef>
                          <a:spcPts val="0"/>
                        </a:spcBef>
                        <a:spcAft>
                          <a:spcPts val="0"/>
                        </a:spcAft>
                        <a:buNone/>
                      </a:pPr>
                      <a:r>
                        <a:rPr lang="en" sz="1400" b="1" dirty="0">
                          <a:solidFill>
                            <a:schemeClr val="bg1"/>
                          </a:solidFill>
                          <a:latin typeface="Raleway"/>
                          <a:ea typeface="Raleway"/>
                          <a:cs typeface="Raleway"/>
                          <a:sym typeface="Raleway"/>
                        </a:rPr>
                        <a:t>Future Work</a:t>
                      </a:r>
                      <a:endParaRPr sz="1400" b="1" dirty="0">
                        <a:solidFill>
                          <a:schemeClr val="bg1"/>
                        </a:solidFill>
                        <a:latin typeface="Raleway"/>
                        <a:ea typeface="Raleway"/>
                        <a:cs typeface="Raleway"/>
                        <a:sym typeface="Raleway"/>
                      </a:endParaRPr>
                    </a:p>
                  </a:txBody>
                  <a:tcPr marL="91425" marR="91425" marT="91425" marB="91425">
                    <a:solidFill>
                      <a:srgbClr val="EB5600"/>
                    </a:solidFill>
                  </a:tcPr>
                </a:tc>
                <a:extLst>
                  <a:ext uri="{0D108BD9-81ED-4DB2-BD59-A6C34878D82A}">
                    <a16:rowId xmlns:a16="http://schemas.microsoft.com/office/drawing/2014/main" val="10000"/>
                  </a:ext>
                </a:extLst>
              </a:tr>
              <a:tr h="4292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Raleway"/>
                          <a:ea typeface="Raleway"/>
                          <a:cs typeface="Raleway"/>
                          <a:sym typeface="Raleway"/>
                        </a:rPr>
                        <a:t>Manually Tagging Images</a:t>
                      </a: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latin typeface="Raleway"/>
                          <a:ea typeface="Raleway"/>
                          <a:cs typeface="Raleway"/>
                          <a:sym typeface="Raleway"/>
                        </a:rPr>
                        <a:t>Get someone else to do it… as is tradition</a:t>
                      </a:r>
                    </a:p>
                  </a:txBody>
                  <a:tcPr marL="91425" marR="91425" marT="91425" marB="91425"/>
                </a:tc>
                <a:extLst>
                  <a:ext uri="{0D108BD9-81ED-4DB2-BD59-A6C34878D82A}">
                    <a16:rowId xmlns:a16="http://schemas.microsoft.com/office/drawing/2014/main" val="1680850103"/>
                  </a:ext>
                </a:extLst>
              </a:tr>
              <a:tr h="429200">
                <a:tc>
                  <a:txBody>
                    <a:bodyPr/>
                    <a:lstStyle/>
                    <a:p>
                      <a:pPr marL="0" lvl="0" indent="0" algn="ctr" rtl="0">
                        <a:spcBef>
                          <a:spcPts val="0"/>
                        </a:spcBef>
                        <a:spcAft>
                          <a:spcPts val="0"/>
                        </a:spcAft>
                        <a:buNone/>
                      </a:pPr>
                      <a:r>
                        <a:rPr lang="en-US" sz="900" dirty="0">
                          <a:latin typeface="Raleway"/>
                          <a:ea typeface="Raleway"/>
                          <a:cs typeface="Raleway"/>
                          <a:sym typeface="Raleway"/>
                        </a:rPr>
                        <a:t>Increase Accuracy</a:t>
                      </a:r>
                      <a:endParaRPr sz="900" dirty="0">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US" sz="900" dirty="0">
                          <a:latin typeface="Raleway"/>
                          <a:ea typeface="Raleway"/>
                          <a:cs typeface="Raleway"/>
                          <a:sym typeface="Raleway"/>
                        </a:rPr>
                        <a:t>Find the number of images that accuracy is sufficient</a:t>
                      </a:r>
                      <a:endParaRPr sz="900" dirty="0">
                        <a:latin typeface="Raleway"/>
                        <a:ea typeface="Raleway"/>
                        <a:cs typeface="Raleway"/>
                        <a:sym typeface="Raleway"/>
                      </a:endParaRPr>
                    </a:p>
                  </a:txBody>
                  <a:tcPr marL="91425" marR="91425" marT="91425" marB="91425"/>
                </a:tc>
                <a:extLst>
                  <a:ext uri="{0D108BD9-81ED-4DB2-BD59-A6C34878D82A}">
                    <a16:rowId xmlns:a16="http://schemas.microsoft.com/office/drawing/2014/main" val="3119204289"/>
                  </a:ext>
                </a:extLst>
              </a:tr>
              <a:tr h="429200">
                <a:tc rowSpan="2">
                  <a:txBody>
                    <a:bodyPr/>
                    <a:lstStyle/>
                    <a:p>
                      <a:pPr marL="0" lvl="0" indent="0" algn="ctr" rtl="0">
                        <a:spcBef>
                          <a:spcPts val="0"/>
                        </a:spcBef>
                        <a:spcAft>
                          <a:spcPts val="0"/>
                        </a:spcAft>
                        <a:buNone/>
                      </a:pPr>
                      <a:endParaRPr lang="en-US" sz="900" dirty="0">
                        <a:latin typeface="Raleway"/>
                        <a:ea typeface="Raleway"/>
                        <a:cs typeface="Raleway"/>
                        <a:sym typeface="Raleway"/>
                      </a:endParaRPr>
                    </a:p>
                    <a:p>
                      <a:pPr marL="0" lvl="0" indent="0" algn="ctr" rtl="0">
                        <a:spcBef>
                          <a:spcPts val="0"/>
                        </a:spcBef>
                        <a:spcAft>
                          <a:spcPts val="0"/>
                        </a:spcAft>
                        <a:buNone/>
                      </a:pPr>
                      <a:endParaRPr lang="en-US" sz="900" dirty="0">
                        <a:latin typeface="Raleway"/>
                        <a:ea typeface="Raleway"/>
                        <a:cs typeface="Raleway"/>
                        <a:sym typeface="Raleway"/>
                      </a:endParaRPr>
                    </a:p>
                    <a:p>
                      <a:pPr marL="0" lvl="0" indent="0" algn="ctr" rtl="0">
                        <a:spcBef>
                          <a:spcPts val="0"/>
                        </a:spcBef>
                        <a:spcAft>
                          <a:spcPts val="0"/>
                        </a:spcAft>
                        <a:buNone/>
                      </a:pPr>
                      <a:r>
                        <a:rPr lang="en-US" sz="900" dirty="0">
                          <a:latin typeface="Raleway"/>
                          <a:ea typeface="Raleway"/>
                          <a:cs typeface="Raleway"/>
                          <a:sym typeface="Raleway"/>
                        </a:rPr>
                        <a:t>Object Overlap Detection</a:t>
                      </a:r>
                      <a:endParaRPr sz="900" dirty="0">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US" sz="900" dirty="0">
                          <a:latin typeface="Raleway"/>
                          <a:ea typeface="Raleway"/>
                          <a:cs typeface="Raleway"/>
                          <a:sym typeface="Raleway"/>
                        </a:rPr>
                        <a:t>Limitation of YOLO, but play around with hyperparameters</a:t>
                      </a:r>
                      <a:endParaRPr sz="900" dirty="0">
                        <a:latin typeface="Raleway"/>
                        <a:ea typeface="Raleway"/>
                        <a:cs typeface="Raleway"/>
                        <a:sym typeface="Raleway"/>
                      </a:endParaRPr>
                    </a:p>
                  </a:txBody>
                  <a:tcPr marL="91425" marR="91425" marT="91425" marB="91425"/>
                </a:tc>
                <a:extLst>
                  <a:ext uri="{0D108BD9-81ED-4DB2-BD59-A6C34878D82A}">
                    <a16:rowId xmlns:a16="http://schemas.microsoft.com/office/drawing/2014/main" val="10002"/>
                  </a:ext>
                </a:extLst>
              </a:tr>
              <a:tr h="485400">
                <a:tc vMerge="1">
                  <a:txBody>
                    <a:bodyPr/>
                    <a:lstStyle/>
                    <a:p>
                      <a:pPr marL="0" lvl="0" indent="0" algn="ctr" rtl="0">
                        <a:spcBef>
                          <a:spcPts val="0"/>
                        </a:spcBef>
                        <a:spcAft>
                          <a:spcPts val="0"/>
                        </a:spcAft>
                        <a:buNone/>
                      </a:pPr>
                      <a:endParaRPr sz="900" dirty="0">
                        <a:latin typeface="Raleway"/>
                        <a:ea typeface="Raleway"/>
                        <a:cs typeface="Raleway"/>
                        <a:sym typeface="Raleway"/>
                      </a:endParaRPr>
                    </a:p>
                  </a:txBody>
                  <a:tcPr marL="91425" marR="91425" marT="91425" marB="91425"/>
                </a:tc>
                <a:tc>
                  <a:txBody>
                    <a:bodyPr/>
                    <a:lstStyle/>
                    <a:p>
                      <a:pPr marL="0" lvl="0" indent="0" algn="ctr" rtl="0">
                        <a:spcBef>
                          <a:spcPts val="0"/>
                        </a:spcBef>
                        <a:spcAft>
                          <a:spcPts val="0"/>
                        </a:spcAft>
                        <a:buNone/>
                      </a:pPr>
                      <a:r>
                        <a:rPr lang="en-US" sz="900" dirty="0">
                          <a:latin typeface="Raleway"/>
                          <a:ea typeface="Raleway"/>
                          <a:cs typeface="Raleway"/>
                          <a:sym typeface="Raleway"/>
                        </a:rPr>
                        <a:t>Break Object Detection down to the Parts of an Object (tire on a car)</a:t>
                      </a:r>
                    </a:p>
                  </a:txBody>
                  <a:tcPr marL="91425" marR="91425" marT="91425" marB="91425"/>
                </a:tc>
                <a:extLst>
                  <a:ext uri="{0D108BD9-81ED-4DB2-BD59-A6C34878D82A}">
                    <a16:rowId xmlns:a16="http://schemas.microsoft.com/office/drawing/2014/main" val="10003"/>
                  </a:ext>
                </a:extLst>
              </a:tr>
            </a:tbl>
          </a:graphicData>
        </a:graphic>
      </p:graphicFrame>
      <p:pic>
        <p:nvPicPr>
          <p:cNvPr id="2" name="Recorded Sound">
            <a:hlinkClick r:id="" action="ppaction://media"/>
            <a:extLst>
              <a:ext uri="{FF2B5EF4-FFF2-40B4-BE49-F238E27FC236}">
                <a16:creationId xmlns:a16="http://schemas.microsoft.com/office/drawing/2014/main" id="{716D8A8E-DE29-43FB-B941-116E2CA77015}"/>
              </a:ext>
            </a:extLst>
          </p:cNvPr>
          <p:cNvPicPr>
            <a:picLocks noChangeAspect="1"/>
          </p:cNvPicPr>
          <p:nvPr>
            <a:audioFile r:link="rId1"/>
            <p:extLst>
              <p:ext uri="{DAA4B4D4-6D71-4841-9C94-3DE7FCFB9230}">
                <p14:media xmlns:p14="http://schemas.microsoft.com/office/powerpoint/2010/main" r:embed="rId2">
                  <p14:trim end="111123.5873"/>
                  <p14:fade in="3000"/>
                </p14:media>
              </p:ext>
            </p:extLst>
          </p:nvPr>
        </p:nvPicPr>
        <p:blipFill>
          <a:blip r:embed="rId5"/>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95000"/>
    </mc:Choice>
    <mc:Fallback xmlns="">
      <p:transition spd="slow" advClick="0" advTm="9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Acknowledgements</a:t>
            </a:r>
            <a:endParaRPr/>
          </a:p>
        </p:txBody>
      </p:sp>
      <p:sp>
        <p:nvSpPr>
          <p:cNvPr id="190" name="Google Shape;190;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Raleway"/>
              <a:buChar char="●"/>
            </a:pPr>
            <a:r>
              <a:rPr lang="en" dirty="0">
                <a:latin typeface="Raleway"/>
                <a:ea typeface="Raleway"/>
                <a:cs typeface="Raleway"/>
                <a:sym typeface="Raleway"/>
              </a:rPr>
              <a:t>Bellevue University Data Science Department</a:t>
            </a:r>
          </a:p>
          <a:p>
            <a:pPr marL="457200" lvl="0" indent="-311150" algn="l" rtl="0">
              <a:spcBef>
                <a:spcPts val="0"/>
              </a:spcBef>
              <a:spcAft>
                <a:spcPts val="0"/>
              </a:spcAft>
              <a:buSzPts val="1300"/>
              <a:buFont typeface="Raleway"/>
              <a:buChar char="●"/>
            </a:pPr>
            <a:r>
              <a:rPr lang="en" dirty="0">
                <a:latin typeface="Raleway"/>
                <a:ea typeface="Raleway"/>
                <a:cs typeface="Raleway"/>
                <a:sym typeface="Raleway"/>
              </a:rPr>
              <a:t>Nick Lalone &amp; Catie Williams</a:t>
            </a:r>
            <a:endParaRPr dirty="0">
              <a:latin typeface="Raleway"/>
              <a:ea typeface="Raleway"/>
              <a:cs typeface="Raleway"/>
              <a:sym typeface="Raleway"/>
            </a:endParaRPr>
          </a:p>
          <a:p>
            <a:pPr marL="457200" lvl="0" indent="-311150" algn="l" rtl="0">
              <a:spcBef>
                <a:spcPts val="0"/>
              </a:spcBef>
              <a:spcAft>
                <a:spcPts val="0"/>
              </a:spcAft>
              <a:buSzPts val="1300"/>
              <a:buFont typeface="Raleway"/>
              <a:buChar char="●"/>
            </a:pPr>
            <a:r>
              <a:rPr lang="en" dirty="0">
                <a:latin typeface="Raleway"/>
                <a:ea typeface="Raleway"/>
                <a:cs typeface="Raleway"/>
                <a:sym typeface="Raleway"/>
              </a:rPr>
              <a:t>DSC680 Cohort</a:t>
            </a:r>
          </a:p>
          <a:p>
            <a:pPr marL="457200" lvl="0" indent="-311150" algn="l" rtl="0">
              <a:spcBef>
                <a:spcPts val="0"/>
              </a:spcBef>
              <a:spcAft>
                <a:spcPts val="0"/>
              </a:spcAft>
              <a:buSzPts val="1300"/>
              <a:buFont typeface="Raleway"/>
              <a:buChar char="●"/>
            </a:pPr>
            <a:r>
              <a:rPr lang="en" dirty="0">
                <a:latin typeface="Raleway"/>
                <a:ea typeface="Raleway"/>
                <a:cs typeface="Raleway"/>
                <a:sym typeface="Raleway"/>
              </a:rPr>
              <a:t>My son who loves Pok</a:t>
            </a:r>
            <a:r>
              <a:rPr lang="en-US" dirty="0">
                <a:latin typeface="Raleway"/>
                <a:ea typeface="Raleway"/>
                <a:cs typeface="Raleway"/>
                <a:sym typeface="Raleway"/>
              </a:rPr>
              <a:t>é</a:t>
            </a:r>
            <a:r>
              <a:rPr lang="en" dirty="0">
                <a:latin typeface="Raleway"/>
                <a:ea typeface="Raleway"/>
                <a:cs typeface="Raleway"/>
                <a:sym typeface="Raleway"/>
              </a:rPr>
              <a:t>mon and inspired this project</a:t>
            </a:r>
            <a:endParaRPr dirty="0">
              <a:latin typeface="Raleway"/>
              <a:ea typeface="Raleway"/>
              <a:cs typeface="Raleway"/>
              <a:sym typeface="Raleway"/>
            </a:endParaRPr>
          </a:p>
        </p:txBody>
      </p:sp>
      <p:pic>
        <p:nvPicPr>
          <p:cNvPr id="2" name="Recorded Sound">
            <a:hlinkClick r:id="" action="ppaction://media"/>
            <a:extLst>
              <a:ext uri="{FF2B5EF4-FFF2-40B4-BE49-F238E27FC236}">
                <a16:creationId xmlns:a16="http://schemas.microsoft.com/office/drawing/2014/main" id="{8A89EE7F-CC4F-49C2-9083-4C74CD527B22}"/>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5"/>
          <a:stretch>
            <a:fillRect/>
          </a:stretch>
        </p:blipFill>
        <p:spPr>
          <a:xfrm>
            <a:off x="8270789" y="43399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7276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96" name="Google Shape;196;p29"/>
          <p:cNvSpPr txBox="1">
            <a:spLocks noGrp="1"/>
          </p:cNvSpPr>
          <p:nvPr>
            <p:ph type="body" idx="1"/>
          </p:nvPr>
        </p:nvSpPr>
        <p:spPr>
          <a:xfrm>
            <a:off x="729450" y="1316875"/>
            <a:ext cx="7215945" cy="3346200"/>
          </a:xfrm>
          <a:prstGeom prst="rect">
            <a:avLst/>
          </a:prstGeom>
          <a:noFill/>
        </p:spPr>
        <p:txBody>
          <a:bodyPr spcFirstLastPara="1" wrap="square" lIns="91425" tIns="91425" rIns="91425" bIns="91425" anchor="t" anchorCtr="0">
            <a:noAutofit/>
          </a:bodyPr>
          <a:lstStyle/>
          <a:p>
            <a:pPr marL="0" lvl="0" indent="-457200">
              <a:lnSpc>
                <a:spcPct val="150000"/>
              </a:lnSpc>
              <a:buNone/>
            </a:pPr>
            <a:r>
              <a:rPr lang="en-US" sz="600" dirty="0">
                <a:solidFill>
                  <a:srgbClr val="000000"/>
                </a:solidFill>
                <a:latin typeface="Raleway"/>
                <a:ea typeface="Raleway"/>
                <a:cs typeface="Raleway"/>
                <a:sym typeface="Raleway"/>
              </a:rPr>
              <a:t>Dwivedi, H. (2018, August 02). </a:t>
            </a:r>
            <a:r>
              <a:rPr lang="en-US" sz="600" dirty="0" err="1">
                <a:solidFill>
                  <a:srgbClr val="000000"/>
                </a:solidFill>
                <a:latin typeface="Raleway"/>
                <a:ea typeface="Raleway"/>
                <a:cs typeface="Raleway"/>
                <a:sym typeface="Raleway"/>
              </a:rPr>
              <a:t>Pokemon</a:t>
            </a:r>
            <a:r>
              <a:rPr lang="en-US" sz="600" dirty="0">
                <a:solidFill>
                  <a:srgbClr val="000000"/>
                </a:solidFill>
                <a:latin typeface="Raleway"/>
                <a:ea typeface="Raleway"/>
                <a:cs typeface="Raleway"/>
                <a:sym typeface="Raleway"/>
              </a:rPr>
              <a:t> Generation One. Retrieved May 06, 2020, from https://www.kaggle.com/thedagger/pokemon-generation-one </a:t>
            </a:r>
          </a:p>
          <a:p>
            <a:pPr marL="0" lvl="0" indent="-457200">
              <a:lnSpc>
                <a:spcPct val="150000"/>
              </a:lnSpc>
              <a:buNone/>
            </a:pPr>
            <a:r>
              <a:rPr lang="en-US" sz="600" dirty="0" err="1">
                <a:solidFill>
                  <a:srgbClr val="000000"/>
                </a:solidFill>
                <a:latin typeface="Raleway"/>
                <a:ea typeface="Raleway"/>
                <a:cs typeface="Raleway"/>
                <a:sym typeface="Raleway"/>
              </a:rPr>
              <a:t>Girshick</a:t>
            </a:r>
            <a:r>
              <a:rPr lang="en-US" sz="600" dirty="0">
                <a:solidFill>
                  <a:srgbClr val="000000"/>
                </a:solidFill>
                <a:latin typeface="Raleway"/>
                <a:ea typeface="Raleway"/>
                <a:cs typeface="Raleway"/>
                <a:sym typeface="Raleway"/>
              </a:rPr>
              <a:t>, R., Donahue, J., Darrell, T., &amp;amp; Malik, J. (2014). Rich Feature Hierarchies for Accurate Object Detection and Semantic Segmentation. 2014 IEEE Conference on Computer Vision and Pattern Recognition. doi:10.1109/cvpr.2014.81</a:t>
            </a:r>
          </a:p>
          <a:p>
            <a:pPr marL="0" lvl="0" indent="-457200">
              <a:lnSpc>
                <a:spcPct val="150000"/>
              </a:lnSpc>
              <a:buNone/>
            </a:pPr>
            <a:r>
              <a:rPr lang="en-US" sz="600" dirty="0" err="1">
                <a:solidFill>
                  <a:srgbClr val="000000"/>
                </a:solidFill>
                <a:latin typeface="Raleway"/>
                <a:ea typeface="Raleway"/>
                <a:cs typeface="Raleway"/>
                <a:sym typeface="Raleway"/>
              </a:rPr>
              <a:t>Girshick</a:t>
            </a:r>
            <a:r>
              <a:rPr lang="en-US" sz="600" dirty="0">
                <a:solidFill>
                  <a:srgbClr val="000000"/>
                </a:solidFill>
                <a:latin typeface="Raleway"/>
                <a:ea typeface="Raleway"/>
                <a:cs typeface="Raleway"/>
                <a:sym typeface="Raleway"/>
              </a:rPr>
              <a:t>, R. (2015). Fast R-CNN. 2015 IEEE International Conference on Computer Vision (ICCV). doi:10.1109/iccv.2015.169</a:t>
            </a:r>
          </a:p>
          <a:p>
            <a:pPr marL="0" lvl="0" indent="-457200">
              <a:lnSpc>
                <a:spcPct val="150000"/>
              </a:lnSpc>
              <a:buNone/>
            </a:pPr>
            <a:r>
              <a:rPr lang="en-US" sz="600" dirty="0">
                <a:solidFill>
                  <a:srgbClr val="000000"/>
                </a:solidFill>
                <a:latin typeface="Raleway"/>
                <a:ea typeface="Raleway"/>
                <a:cs typeface="Raleway"/>
                <a:sym typeface="Raleway"/>
              </a:rPr>
              <a:t>J. R. </a:t>
            </a:r>
            <a:r>
              <a:rPr lang="en-US" sz="600" dirty="0" err="1">
                <a:solidFill>
                  <a:srgbClr val="000000"/>
                </a:solidFill>
                <a:latin typeface="Raleway"/>
                <a:ea typeface="Raleway"/>
                <a:cs typeface="Raleway"/>
                <a:sym typeface="Raleway"/>
              </a:rPr>
              <a:t>Uijlings</a:t>
            </a:r>
            <a:r>
              <a:rPr lang="en-US" sz="600" dirty="0">
                <a:solidFill>
                  <a:srgbClr val="000000"/>
                </a:solidFill>
                <a:latin typeface="Raleway"/>
                <a:ea typeface="Raleway"/>
                <a:cs typeface="Raleway"/>
                <a:sym typeface="Raleway"/>
              </a:rPr>
              <a:t>, K. E. Sande, T. </a:t>
            </a:r>
            <a:r>
              <a:rPr lang="en-US" sz="600" dirty="0" err="1">
                <a:solidFill>
                  <a:srgbClr val="000000"/>
                </a:solidFill>
                <a:latin typeface="Raleway"/>
                <a:ea typeface="Raleway"/>
                <a:cs typeface="Raleway"/>
                <a:sym typeface="Raleway"/>
              </a:rPr>
              <a:t>Gevers</a:t>
            </a:r>
            <a:r>
              <a:rPr lang="en-US" sz="600" dirty="0">
                <a:solidFill>
                  <a:srgbClr val="000000"/>
                </a:solidFill>
                <a:latin typeface="Raleway"/>
                <a:ea typeface="Raleway"/>
                <a:cs typeface="Raleway"/>
                <a:sym typeface="Raleway"/>
              </a:rPr>
              <a:t>, and A. W. </a:t>
            </a:r>
            <a:r>
              <a:rPr lang="en-US" sz="600" dirty="0" err="1">
                <a:solidFill>
                  <a:srgbClr val="000000"/>
                </a:solidFill>
                <a:latin typeface="Raleway"/>
                <a:ea typeface="Raleway"/>
                <a:cs typeface="Raleway"/>
                <a:sym typeface="Raleway"/>
              </a:rPr>
              <a:t>Smeulders</a:t>
            </a:r>
            <a:r>
              <a:rPr lang="en-US" sz="600" dirty="0">
                <a:solidFill>
                  <a:srgbClr val="000000"/>
                </a:solidFill>
                <a:latin typeface="Raleway"/>
                <a:ea typeface="Raleway"/>
                <a:cs typeface="Raleway"/>
                <a:sym typeface="Raleway"/>
              </a:rPr>
              <a:t>. (2013). Selective Search for Object Recognition. Int. J. </a:t>
            </a:r>
            <a:r>
              <a:rPr lang="en-US" sz="600" dirty="0" err="1">
                <a:solidFill>
                  <a:srgbClr val="000000"/>
                </a:solidFill>
                <a:latin typeface="Raleway"/>
                <a:ea typeface="Raleway"/>
                <a:cs typeface="Raleway"/>
                <a:sym typeface="Raleway"/>
              </a:rPr>
              <a:t>Comput</a:t>
            </a:r>
            <a:r>
              <a:rPr lang="en-US" sz="600" dirty="0">
                <a:solidFill>
                  <a:srgbClr val="000000"/>
                </a:solidFill>
                <a:latin typeface="Raleway"/>
                <a:ea typeface="Raleway"/>
                <a:cs typeface="Raleway"/>
                <a:sym typeface="Raleway"/>
              </a:rPr>
              <a:t>. Vision 104, 2 (September 2013), 154–171. </a:t>
            </a:r>
            <a:r>
              <a:rPr lang="en-US" sz="600" dirty="0" err="1">
                <a:solidFill>
                  <a:srgbClr val="000000"/>
                </a:solidFill>
                <a:latin typeface="Raleway"/>
                <a:ea typeface="Raleway"/>
                <a:cs typeface="Raleway"/>
                <a:sym typeface="Raleway"/>
              </a:rPr>
              <a:t>doi:https</a:t>
            </a:r>
            <a:r>
              <a:rPr lang="en-US" sz="600" dirty="0">
                <a:solidFill>
                  <a:srgbClr val="000000"/>
                </a:solidFill>
                <a:latin typeface="Raleway"/>
                <a:ea typeface="Raleway"/>
                <a:cs typeface="Raleway"/>
                <a:sym typeface="Raleway"/>
              </a:rPr>
              <a:t>://doi.org/10.1007/s11263-013-0620-5</a:t>
            </a:r>
          </a:p>
          <a:p>
            <a:pPr marL="0" lvl="0" indent="-457200">
              <a:lnSpc>
                <a:spcPct val="150000"/>
              </a:lnSpc>
              <a:buNone/>
            </a:pPr>
            <a:r>
              <a:rPr lang="en-US" sz="600" dirty="0">
                <a:solidFill>
                  <a:srgbClr val="000000"/>
                </a:solidFill>
                <a:latin typeface="Raleway"/>
                <a:ea typeface="Raleway"/>
                <a:cs typeface="Raleway"/>
                <a:sym typeface="Raleway"/>
              </a:rPr>
              <a:t>Muehlemann, Anton. “</a:t>
            </a:r>
            <a:r>
              <a:rPr lang="en-US" sz="600" dirty="0" err="1">
                <a:solidFill>
                  <a:srgbClr val="000000"/>
                </a:solidFill>
                <a:latin typeface="Raleway"/>
                <a:ea typeface="Raleway"/>
                <a:cs typeface="Raleway"/>
                <a:sym typeface="Raleway"/>
              </a:rPr>
              <a:t>AntonMu</a:t>
            </a:r>
            <a:r>
              <a:rPr lang="en-US" sz="600" dirty="0">
                <a:solidFill>
                  <a:srgbClr val="000000"/>
                </a:solidFill>
                <a:latin typeface="Raleway"/>
                <a:ea typeface="Raleway"/>
                <a:cs typeface="Raleway"/>
                <a:sym typeface="Raleway"/>
              </a:rPr>
              <a:t>/</a:t>
            </a:r>
            <a:r>
              <a:rPr lang="en-US" sz="600" dirty="0" err="1">
                <a:solidFill>
                  <a:srgbClr val="000000"/>
                </a:solidFill>
                <a:latin typeface="Raleway"/>
                <a:ea typeface="Raleway"/>
                <a:cs typeface="Raleway"/>
                <a:sym typeface="Raleway"/>
              </a:rPr>
              <a:t>TrainYourOwnYOLO</a:t>
            </a:r>
            <a:r>
              <a:rPr lang="en-US" sz="600" dirty="0">
                <a:solidFill>
                  <a:srgbClr val="000000"/>
                </a:solidFill>
                <a:latin typeface="Raleway"/>
                <a:ea typeface="Raleway"/>
                <a:cs typeface="Raleway"/>
                <a:sym typeface="Raleway"/>
              </a:rPr>
              <a:t>.” GitHub, 14 May 2020, github.com/</a:t>
            </a:r>
            <a:r>
              <a:rPr lang="en-US" sz="600" dirty="0" err="1">
                <a:solidFill>
                  <a:srgbClr val="000000"/>
                </a:solidFill>
                <a:latin typeface="Raleway"/>
                <a:ea typeface="Raleway"/>
                <a:cs typeface="Raleway"/>
                <a:sym typeface="Raleway"/>
              </a:rPr>
              <a:t>AntonMu</a:t>
            </a:r>
            <a:r>
              <a:rPr lang="en-US" sz="600" dirty="0">
                <a:solidFill>
                  <a:srgbClr val="000000"/>
                </a:solidFill>
                <a:latin typeface="Raleway"/>
                <a:ea typeface="Raleway"/>
                <a:cs typeface="Raleway"/>
                <a:sym typeface="Raleway"/>
              </a:rPr>
              <a:t>/</a:t>
            </a:r>
            <a:r>
              <a:rPr lang="en-US" sz="600" dirty="0" err="1">
                <a:solidFill>
                  <a:srgbClr val="000000"/>
                </a:solidFill>
                <a:latin typeface="Raleway"/>
                <a:ea typeface="Raleway"/>
                <a:cs typeface="Raleway"/>
                <a:sym typeface="Raleway"/>
              </a:rPr>
              <a:t>TrainYourOwnYOLO</a:t>
            </a:r>
            <a:r>
              <a:rPr lang="en-US" sz="600" dirty="0">
                <a:solidFill>
                  <a:srgbClr val="000000"/>
                </a:solidFill>
                <a:latin typeface="Raleway"/>
                <a:ea typeface="Raleway"/>
                <a:cs typeface="Raleway"/>
                <a:sym typeface="Raleway"/>
              </a:rPr>
              <a:t> </a:t>
            </a:r>
          </a:p>
          <a:p>
            <a:pPr marL="0" lvl="0" indent="-457200">
              <a:lnSpc>
                <a:spcPct val="150000"/>
              </a:lnSpc>
              <a:buNone/>
            </a:pPr>
            <a:r>
              <a:rPr lang="en-US" sz="600" dirty="0">
                <a:solidFill>
                  <a:srgbClr val="000000"/>
                </a:solidFill>
                <a:latin typeface="Raleway"/>
                <a:ea typeface="Raleway"/>
                <a:cs typeface="Raleway"/>
                <a:sym typeface="Raleway"/>
              </a:rPr>
              <a:t>Redmon, J., </a:t>
            </a:r>
            <a:r>
              <a:rPr lang="en-US" sz="600" dirty="0" err="1">
                <a:solidFill>
                  <a:srgbClr val="000000"/>
                </a:solidFill>
                <a:latin typeface="Raleway"/>
                <a:ea typeface="Raleway"/>
                <a:cs typeface="Raleway"/>
                <a:sym typeface="Raleway"/>
              </a:rPr>
              <a:t>Divvala</a:t>
            </a:r>
            <a:r>
              <a:rPr lang="en-US" sz="600" dirty="0">
                <a:solidFill>
                  <a:srgbClr val="000000"/>
                </a:solidFill>
                <a:latin typeface="Raleway"/>
                <a:ea typeface="Raleway"/>
                <a:cs typeface="Raleway"/>
                <a:sym typeface="Raleway"/>
              </a:rPr>
              <a:t>, S., </a:t>
            </a:r>
            <a:r>
              <a:rPr lang="en-US" sz="600" dirty="0" err="1">
                <a:solidFill>
                  <a:srgbClr val="000000"/>
                </a:solidFill>
                <a:latin typeface="Raleway"/>
                <a:ea typeface="Raleway"/>
                <a:cs typeface="Raleway"/>
                <a:sym typeface="Raleway"/>
              </a:rPr>
              <a:t>Girshick</a:t>
            </a:r>
            <a:r>
              <a:rPr lang="en-US" sz="600" dirty="0">
                <a:solidFill>
                  <a:srgbClr val="000000"/>
                </a:solidFill>
                <a:latin typeface="Raleway"/>
                <a:ea typeface="Raleway"/>
                <a:cs typeface="Raleway"/>
                <a:sym typeface="Raleway"/>
              </a:rPr>
              <a:t>, R., &amp; Farhadi, A. (2016). You Only Look Once: Unified, Real-Time Object Detection. 2016 IEEE Conference on Computer Vision and Pattern Recognition (CVPR). </a:t>
            </a:r>
            <a:r>
              <a:rPr lang="en-US" sz="600" dirty="0" err="1">
                <a:solidFill>
                  <a:srgbClr val="000000"/>
                </a:solidFill>
                <a:latin typeface="Raleway"/>
                <a:ea typeface="Raleway"/>
                <a:cs typeface="Raleway"/>
                <a:sym typeface="Raleway"/>
              </a:rPr>
              <a:t>doi</a:t>
            </a:r>
            <a:r>
              <a:rPr lang="en-US" sz="600" dirty="0">
                <a:solidFill>
                  <a:srgbClr val="000000"/>
                </a:solidFill>
                <a:latin typeface="Raleway"/>
                <a:ea typeface="Raleway"/>
                <a:cs typeface="Raleway"/>
                <a:sym typeface="Raleway"/>
              </a:rPr>
              <a:t>: 10.1109/cvpr.2016.91 </a:t>
            </a:r>
          </a:p>
          <a:p>
            <a:pPr marL="0" lvl="0" indent="-457200">
              <a:lnSpc>
                <a:spcPct val="150000"/>
              </a:lnSpc>
              <a:buNone/>
            </a:pPr>
            <a:r>
              <a:rPr lang="en-US" sz="600" dirty="0">
                <a:solidFill>
                  <a:srgbClr val="000000"/>
                </a:solidFill>
                <a:latin typeface="Raleway"/>
                <a:ea typeface="Raleway"/>
                <a:cs typeface="Raleway"/>
                <a:sym typeface="Raleway"/>
              </a:rPr>
              <a:t>Redmon, J., &amp; Farhadi, A. (2017). YOLO9000: Better, Faster, Stronger. 2017 IEEE Conference on Computer Vision and Pattern Recognition (CVPR). </a:t>
            </a:r>
            <a:r>
              <a:rPr lang="en-US" sz="600" dirty="0" err="1">
                <a:solidFill>
                  <a:srgbClr val="000000"/>
                </a:solidFill>
                <a:latin typeface="Raleway"/>
                <a:ea typeface="Raleway"/>
                <a:cs typeface="Raleway"/>
                <a:sym typeface="Raleway"/>
              </a:rPr>
              <a:t>doi</a:t>
            </a:r>
            <a:r>
              <a:rPr lang="en-US" sz="600" dirty="0">
                <a:solidFill>
                  <a:srgbClr val="000000"/>
                </a:solidFill>
                <a:latin typeface="Raleway"/>
                <a:ea typeface="Raleway"/>
                <a:cs typeface="Raleway"/>
                <a:sym typeface="Raleway"/>
              </a:rPr>
              <a:t>: 10.1109/cvpr.2017.690</a:t>
            </a:r>
          </a:p>
          <a:p>
            <a:pPr marL="0" lvl="0" indent="-457200">
              <a:lnSpc>
                <a:spcPct val="150000"/>
              </a:lnSpc>
              <a:buNone/>
            </a:pPr>
            <a:r>
              <a:rPr lang="en-US" sz="600" dirty="0">
                <a:solidFill>
                  <a:srgbClr val="000000"/>
                </a:solidFill>
                <a:latin typeface="Raleway"/>
                <a:ea typeface="Raleway"/>
                <a:cs typeface="Raleway"/>
                <a:sym typeface="Raleway"/>
              </a:rPr>
              <a:t>Redmon, J. </a:t>
            </a:r>
            <a:r>
              <a:rPr lang="en-US" sz="600" dirty="0" err="1">
                <a:solidFill>
                  <a:srgbClr val="000000"/>
                </a:solidFill>
                <a:latin typeface="Raleway"/>
                <a:ea typeface="Raleway"/>
                <a:cs typeface="Raleway"/>
                <a:sym typeface="Raleway"/>
              </a:rPr>
              <a:t>Farhardi</a:t>
            </a:r>
            <a:r>
              <a:rPr lang="en-US" sz="600" dirty="0">
                <a:solidFill>
                  <a:srgbClr val="000000"/>
                </a:solidFill>
                <a:latin typeface="Raleway"/>
                <a:ea typeface="Raleway"/>
                <a:cs typeface="Raleway"/>
                <a:sym typeface="Raleway"/>
              </a:rPr>
              <a:t>, A. (2018) YOLOv3: An Incremental Improvement.</a:t>
            </a:r>
          </a:p>
          <a:p>
            <a:pPr marL="0" lvl="0" indent="-457200">
              <a:lnSpc>
                <a:spcPct val="150000"/>
              </a:lnSpc>
              <a:buNone/>
            </a:pPr>
            <a:r>
              <a:rPr lang="en-US" sz="600" dirty="0" err="1">
                <a:solidFill>
                  <a:srgbClr val="000000"/>
                </a:solidFill>
                <a:latin typeface="Raleway"/>
                <a:ea typeface="Raleway"/>
                <a:cs typeface="Raleway"/>
                <a:sym typeface="Raleway"/>
              </a:rPr>
              <a:t>Remanan</a:t>
            </a:r>
            <a:r>
              <a:rPr lang="en-US" sz="600" dirty="0">
                <a:solidFill>
                  <a:srgbClr val="000000"/>
                </a:solidFill>
                <a:latin typeface="Raleway"/>
                <a:ea typeface="Raleway"/>
                <a:cs typeface="Raleway"/>
                <a:sym typeface="Raleway"/>
              </a:rPr>
              <a:t>, S. (2020, February 08). Beginner's Guide to Object Detection Algorithms. Retrieved May 15, 2020, from https://medium.com/analytics-vidhya/beginners-guide-to-object-detection-algorithms-6620fb31c375  </a:t>
            </a:r>
          </a:p>
          <a:p>
            <a:pPr marL="0" lvl="0" indent="-457200">
              <a:lnSpc>
                <a:spcPct val="150000"/>
              </a:lnSpc>
              <a:buNone/>
            </a:pPr>
            <a:r>
              <a:rPr lang="en-US" sz="600" dirty="0">
                <a:solidFill>
                  <a:srgbClr val="000000"/>
                </a:solidFill>
                <a:latin typeface="Raleway"/>
                <a:ea typeface="Raleway"/>
                <a:cs typeface="Raleway"/>
                <a:sym typeface="Raleway"/>
              </a:rPr>
              <a:t>Ren, S., He, K., </a:t>
            </a:r>
            <a:r>
              <a:rPr lang="en-US" sz="600" dirty="0" err="1">
                <a:solidFill>
                  <a:srgbClr val="000000"/>
                </a:solidFill>
                <a:latin typeface="Raleway"/>
                <a:ea typeface="Raleway"/>
                <a:cs typeface="Raleway"/>
                <a:sym typeface="Raleway"/>
              </a:rPr>
              <a:t>Girshick</a:t>
            </a:r>
            <a:r>
              <a:rPr lang="en-US" sz="600" dirty="0">
                <a:solidFill>
                  <a:srgbClr val="000000"/>
                </a:solidFill>
                <a:latin typeface="Raleway"/>
                <a:ea typeface="Raleway"/>
                <a:cs typeface="Raleway"/>
                <a:sym typeface="Raleway"/>
              </a:rPr>
              <a:t>, R., &amp;amp; Sun, J. (2017). Faster R-CNN: Towards Real-Time Object Detection with Region Proposal Networks. IEEE Transactions on Pattern Analysis and Machine Intelligence, 39(6), 1137-1149. doi:10.1109/tpami.2016.2577031</a:t>
            </a:r>
          </a:p>
          <a:p>
            <a:pPr marL="0" lvl="0" indent="-457200">
              <a:lnSpc>
                <a:spcPct val="150000"/>
              </a:lnSpc>
              <a:buNone/>
            </a:pPr>
            <a:r>
              <a:rPr lang="en-US" sz="600" dirty="0">
                <a:solidFill>
                  <a:srgbClr val="000000"/>
                </a:solidFill>
                <a:latin typeface="Raleway"/>
                <a:ea typeface="Raleway"/>
                <a:cs typeface="Raleway"/>
                <a:sym typeface="Raleway"/>
              </a:rPr>
              <a:t>Sharma, P. (2020, May 24). Introduction to Object Detection Algorithms. Retrieved May 17, 2020, from https://www.analyticsvidhya.com/blog/2018/10/a-step-by-step-introduction-to-the-basic-object-detection-algorithms-part-1/ </a:t>
            </a:r>
          </a:p>
          <a:p>
            <a:pPr marL="457200" lvl="0" indent="0" algn="l" rtl="0">
              <a:lnSpc>
                <a:spcPct val="150000"/>
              </a:lnSpc>
              <a:spcBef>
                <a:spcPts val="0"/>
              </a:spcBef>
              <a:spcAft>
                <a:spcPts val="0"/>
              </a:spcAft>
              <a:buNone/>
            </a:pPr>
            <a:endParaRPr lang="en-US" sz="600" u="sng" dirty="0">
              <a:solidFill>
                <a:srgbClr val="000000"/>
              </a:solidFill>
            </a:endParaRPr>
          </a:p>
          <a:p>
            <a:pPr marL="457200" lvl="0" indent="-457200" algn="l" rtl="0">
              <a:lnSpc>
                <a:spcPct val="100000"/>
              </a:lnSpc>
              <a:spcBef>
                <a:spcPts val="0"/>
              </a:spcBef>
              <a:spcAft>
                <a:spcPts val="0"/>
              </a:spcAft>
              <a:buNone/>
            </a:pPr>
            <a:endParaRPr lang="en-US" sz="600" u="sng" dirty="0">
              <a:solidFill>
                <a:srgbClr val="000000"/>
              </a:solidFill>
            </a:endParaRPr>
          </a:p>
          <a:p>
            <a:pPr marL="0" lvl="0" indent="0" algn="l" rtl="0">
              <a:lnSpc>
                <a:spcPct val="100000"/>
              </a:lnSpc>
              <a:spcBef>
                <a:spcPts val="0"/>
              </a:spcBef>
              <a:spcAft>
                <a:spcPts val="0"/>
              </a:spcAft>
              <a:buNone/>
            </a:pPr>
            <a:endParaRPr lang="en-US" sz="600" u="sng" dirty="0">
              <a:solidFill>
                <a:srgbClr val="000000"/>
              </a:solidFill>
            </a:endParaRPr>
          </a:p>
          <a:p>
            <a:pPr marL="0" lvl="0" indent="0" algn="l" rtl="0">
              <a:lnSpc>
                <a:spcPct val="100000"/>
              </a:lnSpc>
              <a:spcBef>
                <a:spcPts val="0"/>
              </a:spcBef>
              <a:spcAft>
                <a:spcPts val="0"/>
              </a:spcAft>
              <a:buNone/>
            </a:pPr>
            <a:endParaRPr lang="en-US" sz="600" u="sng" dirty="0">
              <a:solidFill>
                <a:srgbClr val="000000"/>
              </a:solidFill>
            </a:endParaRPr>
          </a:p>
          <a:p>
            <a:pPr marL="0" lvl="0" indent="0" algn="l" rtl="0">
              <a:lnSpc>
                <a:spcPct val="100000"/>
              </a:lnSpc>
              <a:spcBef>
                <a:spcPts val="500"/>
              </a:spcBef>
              <a:spcAft>
                <a:spcPts val="500"/>
              </a:spcAft>
              <a:buNone/>
            </a:pPr>
            <a:endParaRPr lang="en-US" sz="6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Object Detection Characteristics</a:t>
            </a:r>
            <a:endParaRPr dirty="0"/>
          </a:p>
        </p:txBody>
      </p:sp>
      <p:sp>
        <p:nvSpPr>
          <p:cNvPr id="94" name="Google Shape;94;p14"/>
          <p:cNvSpPr txBox="1">
            <a:spLocks noGrp="1"/>
          </p:cNvSpPr>
          <p:nvPr>
            <p:ph type="body" idx="1"/>
          </p:nvPr>
        </p:nvSpPr>
        <p:spPr>
          <a:xfrm>
            <a:off x="729450" y="1393075"/>
            <a:ext cx="7688700" cy="2261100"/>
          </a:xfrm>
          <a:prstGeom prst="rect">
            <a:avLst/>
          </a:prstGeom>
        </p:spPr>
        <p:txBody>
          <a:bodyPr spcFirstLastPara="1" wrap="square" lIns="91425" tIns="91425" rIns="91425" bIns="91425" anchor="t" anchorCtr="0">
            <a:noAutofit/>
          </a:bodyPr>
          <a:lstStyle/>
          <a:p>
            <a:pPr marL="285750" indent="-285750">
              <a:lnSpc>
                <a:spcPct val="100000"/>
              </a:lnSpc>
              <a:spcBef>
                <a:spcPts val="600"/>
              </a:spcBef>
            </a:pPr>
            <a:r>
              <a:rPr lang="en-US" sz="1200" b="1" dirty="0">
                <a:latin typeface="Raleway"/>
                <a:ea typeface="Raleway"/>
                <a:cs typeface="Raleway"/>
                <a:sym typeface="Raleway"/>
              </a:rPr>
              <a:t>Object Detection focuses on identifying where an object is within a given space.</a:t>
            </a:r>
          </a:p>
          <a:p>
            <a:pPr marL="285750" indent="-285750">
              <a:lnSpc>
                <a:spcPct val="100000"/>
              </a:lnSpc>
              <a:spcBef>
                <a:spcPts val="600"/>
              </a:spcBef>
            </a:pPr>
            <a:r>
              <a:rPr lang="en-US" sz="1200" b="1" dirty="0">
                <a:latin typeface="Raleway"/>
                <a:ea typeface="Raleway"/>
                <a:cs typeface="Raleway"/>
                <a:sym typeface="Raleway"/>
              </a:rPr>
              <a:t>It’s distinguishing feature is it’s ability to tag multiple objects within a single visual space, rather than just a single object.</a:t>
            </a:r>
          </a:p>
          <a:p>
            <a:pPr marL="285750" indent="-285750">
              <a:lnSpc>
                <a:spcPct val="100000"/>
              </a:lnSpc>
              <a:spcBef>
                <a:spcPts val="600"/>
              </a:spcBef>
            </a:pPr>
            <a:r>
              <a:rPr lang="en-US" sz="1200" b="1" dirty="0">
                <a:latin typeface="Raleway"/>
                <a:ea typeface="Raleway"/>
                <a:cs typeface="Raleway"/>
                <a:sym typeface="Raleway"/>
              </a:rPr>
              <a:t>Generally object detection also has classification built into it as a form of error checking, but the tag doesn’t always have to be displayed to the user, e.g., human faces.</a:t>
            </a:r>
            <a:endParaRPr lang="en-US" sz="1000" dirty="0">
              <a:solidFill>
                <a:schemeClr val="dk2"/>
              </a:solidFill>
              <a:latin typeface="Raleway"/>
              <a:ea typeface="Raleway"/>
              <a:cs typeface="Raleway"/>
              <a:sym typeface="Raleway"/>
            </a:endParaRPr>
          </a:p>
          <a:p>
            <a:pPr marL="609600" lvl="1" indent="0">
              <a:spcBef>
                <a:spcPts val="500"/>
              </a:spcBef>
              <a:buClr>
                <a:schemeClr val="dk2"/>
              </a:buClr>
              <a:buSzPts val="1200"/>
              <a:buNone/>
            </a:pPr>
            <a:endParaRPr lang="en-US" sz="1000" dirty="0">
              <a:solidFill>
                <a:schemeClr val="dk2"/>
              </a:solidFill>
              <a:latin typeface="Raleway"/>
              <a:ea typeface="Raleway"/>
              <a:cs typeface="Raleway"/>
              <a:sym typeface="Raleway"/>
            </a:endParaRPr>
          </a:p>
          <a:p>
            <a:pPr marL="457200" lvl="0" indent="-304800" algn="l" rtl="0">
              <a:spcBef>
                <a:spcPts val="500"/>
              </a:spcBef>
              <a:spcAft>
                <a:spcPts val="0"/>
              </a:spcAft>
              <a:buClr>
                <a:schemeClr val="dk2"/>
              </a:buClr>
              <a:buSzPts val="1200"/>
              <a:buFont typeface="Raleway"/>
              <a:buChar char="●"/>
            </a:pPr>
            <a:endParaRPr sz="1200" dirty="0">
              <a:solidFill>
                <a:schemeClr val="dk2"/>
              </a:solidFill>
              <a:latin typeface="Raleway"/>
              <a:ea typeface="Raleway"/>
              <a:cs typeface="Raleway"/>
              <a:sym typeface="Raleway"/>
            </a:endParaRPr>
          </a:p>
          <a:p>
            <a:pPr marL="0" lvl="0" indent="0" algn="l" rtl="0">
              <a:spcBef>
                <a:spcPts val="1600"/>
              </a:spcBef>
              <a:spcAft>
                <a:spcPts val="1600"/>
              </a:spcAft>
              <a:buNone/>
            </a:pPr>
            <a:endParaRPr sz="1200" dirty="0">
              <a:solidFill>
                <a:schemeClr val="dk2"/>
              </a:solidFill>
              <a:latin typeface="Raleway"/>
              <a:ea typeface="Raleway"/>
              <a:cs typeface="Raleway"/>
              <a:sym typeface="Raleway"/>
            </a:endParaRPr>
          </a:p>
        </p:txBody>
      </p:sp>
      <p:pic>
        <p:nvPicPr>
          <p:cNvPr id="1026" name="Picture 2">
            <a:extLst>
              <a:ext uri="{FF2B5EF4-FFF2-40B4-BE49-F238E27FC236}">
                <a16:creationId xmlns:a16="http://schemas.microsoft.com/office/drawing/2014/main" id="{22D15856-4DCB-498D-94E0-A15731A600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9962" y="2757288"/>
            <a:ext cx="4804075" cy="2135145"/>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F3BF8C4F-33C3-4074-AEA5-50D691ECA9CC}"/>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6"/>
          <a:stretch>
            <a:fillRect/>
          </a:stretch>
        </p:blipFill>
        <p:spPr>
          <a:xfrm>
            <a:off x="7718854" y="3824860"/>
            <a:ext cx="609600" cy="609600"/>
          </a:xfrm>
          <a:prstGeom prst="rect">
            <a:avLst/>
          </a:prstGeom>
        </p:spPr>
      </p:pic>
    </p:spTree>
    <p:extLst>
      <p:ext uri="{BB962C8B-B14F-4D97-AF65-F5344CB8AC3E}">
        <p14:creationId xmlns:p14="http://schemas.microsoft.com/office/powerpoint/2010/main" val="4014677226"/>
      </p:ext>
    </p:extLst>
  </p:cSld>
  <p:clrMapOvr>
    <a:masterClrMapping/>
  </p:clrMapOvr>
  <mc:AlternateContent xmlns:mc="http://schemas.openxmlformats.org/markup-compatibility/2006" xmlns:p14="http://schemas.microsoft.com/office/powerpoint/2010/main">
    <mc:Choice Requires="p14">
      <p:transition spd="slow" p14:dur="2000" advClick="0" advTm="50000"/>
    </mc:Choice>
    <mc:Fallback xmlns="">
      <p:transition spd="slow" advClick="0" advTm="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4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CNN for Object Detection</a:t>
            </a:r>
            <a:endParaRPr dirty="0"/>
          </a:p>
        </p:txBody>
      </p:sp>
      <p:sp>
        <p:nvSpPr>
          <p:cNvPr id="94" name="Google Shape;94;p14"/>
          <p:cNvSpPr txBox="1">
            <a:spLocks noGrp="1"/>
          </p:cNvSpPr>
          <p:nvPr>
            <p:ph type="body" idx="1"/>
          </p:nvPr>
        </p:nvSpPr>
        <p:spPr>
          <a:xfrm>
            <a:off x="729450" y="1196629"/>
            <a:ext cx="5457166" cy="3713122"/>
          </a:xfrm>
          <a:prstGeom prst="rect">
            <a:avLst/>
          </a:prstGeom>
        </p:spPr>
        <p:txBody>
          <a:bodyPr spcFirstLastPara="1" wrap="square" lIns="91425" tIns="91425" rIns="91425" bIns="91425" anchor="t" anchorCtr="0">
            <a:noAutofit/>
          </a:bodyPr>
          <a:lstStyle/>
          <a:p>
            <a:pPr marL="285750" indent="-285750">
              <a:lnSpc>
                <a:spcPct val="100000"/>
              </a:lnSpc>
              <a:spcBef>
                <a:spcPts val="600"/>
              </a:spcBef>
            </a:pPr>
            <a:r>
              <a:rPr lang="en-US" sz="1600" b="1" dirty="0">
                <a:latin typeface="Raleway"/>
                <a:ea typeface="Raleway"/>
                <a:cs typeface="Raleway"/>
                <a:sym typeface="Raleway"/>
              </a:rPr>
              <a:t>Convolutional Neural Networks identify (classify) images, by breaking an image into regions, and scanning over each one.  </a:t>
            </a:r>
          </a:p>
          <a:p>
            <a:pPr marL="285750" indent="-285750">
              <a:lnSpc>
                <a:spcPct val="100000"/>
              </a:lnSpc>
              <a:spcBef>
                <a:spcPts val="600"/>
              </a:spcBef>
            </a:pPr>
            <a:r>
              <a:rPr lang="en-US" sz="1600" b="1" dirty="0">
                <a:latin typeface="Raleway"/>
                <a:ea typeface="Raleway"/>
                <a:cs typeface="Raleway"/>
                <a:sym typeface="Raleway"/>
              </a:rPr>
              <a:t>If an object is detected in that region, the whole region is highlighted.</a:t>
            </a:r>
          </a:p>
          <a:p>
            <a:pPr marL="285750" indent="-285750">
              <a:lnSpc>
                <a:spcPct val="100000"/>
              </a:lnSpc>
              <a:spcBef>
                <a:spcPts val="600"/>
              </a:spcBef>
            </a:pPr>
            <a:r>
              <a:rPr lang="en-US" sz="1600" b="1" dirty="0">
                <a:latin typeface="Raleway"/>
                <a:ea typeface="Raleway"/>
                <a:cs typeface="Raleway"/>
                <a:sym typeface="Raleway"/>
              </a:rPr>
              <a:t>This has problems because we do not know how much space an object is going to take up in the image.</a:t>
            </a:r>
          </a:p>
          <a:p>
            <a:pPr marL="742950" lvl="1" indent="-285750">
              <a:lnSpc>
                <a:spcPct val="100000"/>
              </a:lnSpc>
              <a:spcBef>
                <a:spcPts val="600"/>
              </a:spcBef>
            </a:pPr>
            <a:r>
              <a:rPr lang="en-US" sz="1200" b="1" dirty="0">
                <a:latin typeface="Raleway"/>
                <a:ea typeface="Raleway"/>
                <a:cs typeface="Raleway"/>
                <a:sym typeface="Raleway"/>
              </a:rPr>
              <a:t>If it’s very large, we might not highlight all of it, and if it’s very small, we could highlight too much.</a:t>
            </a:r>
          </a:p>
          <a:p>
            <a:pPr marL="742950" lvl="1" indent="-285750">
              <a:lnSpc>
                <a:spcPct val="100000"/>
              </a:lnSpc>
              <a:spcBef>
                <a:spcPts val="600"/>
              </a:spcBef>
            </a:pPr>
            <a:r>
              <a:rPr lang="en-US" sz="1200" b="1" dirty="0">
                <a:latin typeface="Raleway"/>
                <a:ea typeface="Raleway"/>
                <a:cs typeface="Raleway"/>
                <a:sym typeface="Raleway"/>
              </a:rPr>
              <a:t>In order to deal with smaller objects, you have to break an image into smaller and smaller boxes and this is computationally expensive.</a:t>
            </a:r>
          </a:p>
          <a:p>
            <a:pPr marL="285750" indent="-285750">
              <a:lnSpc>
                <a:spcPct val="100000"/>
              </a:lnSpc>
              <a:spcBef>
                <a:spcPts val="1600"/>
              </a:spcBef>
            </a:pPr>
            <a:endParaRPr lang="en-US" sz="1100" dirty="0">
              <a:solidFill>
                <a:schemeClr val="dk2"/>
              </a:solidFill>
              <a:latin typeface="Raleway"/>
              <a:ea typeface="Raleway"/>
              <a:cs typeface="Raleway"/>
              <a:sym typeface="Raleway"/>
            </a:endParaRPr>
          </a:p>
          <a:p>
            <a:pPr marL="609600" lvl="1" indent="0">
              <a:spcBef>
                <a:spcPts val="500"/>
              </a:spcBef>
              <a:buClr>
                <a:schemeClr val="dk2"/>
              </a:buClr>
              <a:buSzPts val="1200"/>
              <a:buNone/>
            </a:pPr>
            <a:endParaRPr lang="en-US" dirty="0">
              <a:solidFill>
                <a:schemeClr val="dk2"/>
              </a:solidFill>
              <a:latin typeface="Raleway"/>
              <a:ea typeface="Raleway"/>
              <a:cs typeface="Raleway"/>
              <a:sym typeface="Raleway"/>
            </a:endParaRPr>
          </a:p>
          <a:p>
            <a:pPr marL="457200" lvl="0" indent="-304800" algn="l" rtl="0">
              <a:spcBef>
                <a:spcPts val="500"/>
              </a:spcBef>
              <a:spcAft>
                <a:spcPts val="0"/>
              </a:spcAft>
              <a:buClr>
                <a:schemeClr val="dk2"/>
              </a:buClr>
              <a:buSzPts val="1200"/>
              <a:buFont typeface="Raleway"/>
              <a:buChar char="●"/>
            </a:pPr>
            <a:endParaRPr sz="1600" dirty="0">
              <a:solidFill>
                <a:schemeClr val="dk2"/>
              </a:solidFill>
              <a:latin typeface="Raleway"/>
              <a:ea typeface="Raleway"/>
              <a:cs typeface="Raleway"/>
              <a:sym typeface="Raleway"/>
            </a:endParaRPr>
          </a:p>
          <a:p>
            <a:pPr marL="0" lvl="0" indent="0" algn="l" rtl="0">
              <a:spcBef>
                <a:spcPts val="1600"/>
              </a:spcBef>
              <a:spcAft>
                <a:spcPts val="1600"/>
              </a:spcAft>
              <a:buNone/>
            </a:pPr>
            <a:endParaRPr sz="1600" dirty="0">
              <a:solidFill>
                <a:schemeClr val="dk2"/>
              </a:solidFill>
              <a:latin typeface="Raleway"/>
              <a:ea typeface="Raleway"/>
              <a:cs typeface="Raleway"/>
              <a:sym typeface="Raleway"/>
            </a:endParaRPr>
          </a:p>
        </p:txBody>
      </p:sp>
      <p:pic>
        <p:nvPicPr>
          <p:cNvPr id="5" name="Picture 4">
            <a:extLst>
              <a:ext uri="{FF2B5EF4-FFF2-40B4-BE49-F238E27FC236}">
                <a16:creationId xmlns:a16="http://schemas.microsoft.com/office/drawing/2014/main" id="{58BDCCD2-695B-4D4B-BB1D-D62B8452E87D}"/>
              </a:ext>
            </a:extLst>
          </p:cNvPr>
          <p:cNvPicPr>
            <a:picLocks noChangeAspect="1"/>
          </p:cNvPicPr>
          <p:nvPr/>
        </p:nvPicPr>
        <p:blipFill>
          <a:blip r:embed="rId5"/>
          <a:stretch>
            <a:fillRect/>
          </a:stretch>
        </p:blipFill>
        <p:spPr>
          <a:xfrm>
            <a:off x="6386657" y="1341416"/>
            <a:ext cx="2444306" cy="3441695"/>
          </a:xfrm>
          <a:prstGeom prst="rect">
            <a:avLst/>
          </a:prstGeom>
        </p:spPr>
      </p:pic>
      <p:pic>
        <p:nvPicPr>
          <p:cNvPr id="6" name="Recorded Sound">
            <a:hlinkClick r:id="" action="ppaction://media"/>
            <a:extLst>
              <a:ext uri="{FF2B5EF4-FFF2-40B4-BE49-F238E27FC236}">
                <a16:creationId xmlns:a16="http://schemas.microsoft.com/office/drawing/2014/main" id="{78550CE1-F80F-4D12-A787-3578DD9C4E7F}"/>
              </a:ext>
            </a:extLst>
          </p:cNvPr>
          <p:cNvPicPr>
            <a:picLocks noChangeAspect="1"/>
          </p:cNvPicPr>
          <p:nvPr>
            <a:audioFile r:link="rId1"/>
            <p:extLst>
              <p:ext uri="{DAA4B4D4-6D71-4841-9C94-3DE7FCFB9230}">
                <p14:media xmlns:p14="http://schemas.microsoft.com/office/powerpoint/2010/main" r:embed="rId2">
                  <p14:trim end="113054.6167"/>
                  <p14:fade in="3000"/>
                </p14:media>
              </p:ext>
            </p:extLst>
          </p:nvPr>
        </p:nvPicPr>
        <p:blipFill>
          <a:blip r:embed="rId6"/>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786408270"/>
      </p:ext>
    </p:extLst>
  </p:cSld>
  <p:clrMapOvr>
    <a:masterClrMapping/>
  </p:clrMapOvr>
  <mc:AlternateContent xmlns:mc="http://schemas.openxmlformats.org/markup-compatibility/2006" xmlns:p14="http://schemas.microsoft.com/office/powerpoint/2010/main">
    <mc:Choice Requires="p14">
      <p:transition spd="slow" p14:dur="2000" advClick="0" advTm="75000"/>
    </mc:Choice>
    <mc:Fallback xmlns="">
      <p:transition spd="slow" advClick="0" advTm="7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3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2050" name="Picture 2" descr="A screenshot of a cell phone screen with text&#10;&#10;Description automatically generated">
            <a:extLst>
              <a:ext uri="{FF2B5EF4-FFF2-40B4-BE49-F238E27FC236}">
                <a16:creationId xmlns:a16="http://schemas.microsoft.com/office/drawing/2014/main" id="{29DF68F5-5196-4318-B290-94465997AFCA}"/>
              </a:ext>
            </a:extLst>
          </p:cNvPr>
          <p:cNvPicPr>
            <a:picLocks noChangeAspect="1" noChangeArrowheads="1"/>
          </p:cNvPicPr>
          <p:nvPr/>
        </p:nvPicPr>
        <p:blipFill>
          <a:blip r:embed="rId5"/>
          <a:srcRect/>
          <a:stretch/>
        </p:blipFill>
        <p:spPr bwMode="auto">
          <a:xfrm>
            <a:off x="2528929" y="3624756"/>
            <a:ext cx="4099781" cy="1518744"/>
          </a:xfrm>
          <a:prstGeom prst="rect">
            <a:avLst/>
          </a:prstGeom>
          <a:noFill/>
          <a:extLst>
            <a:ext uri="{909E8E84-426E-40DD-AFC4-6F175D3DCCD1}">
              <a14:hiddenFill xmlns:a14="http://schemas.microsoft.com/office/drawing/2010/main">
                <a:solidFill>
                  <a:srgbClr val="FFFFFF"/>
                </a:solidFill>
              </a14:hiddenFill>
            </a:ext>
          </a:extLst>
        </p:spPr>
      </p:pic>
      <p:sp>
        <p:nvSpPr>
          <p:cNvPr id="93" name="Google Shape;93;p14"/>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Along comes RCNN</a:t>
            </a:r>
            <a:endParaRPr dirty="0"/>
          </a:p>
        </p:txBody>
      </p:sp>
      <p:sp>
        <p:nvSpPr>
          <p:cNvPr id="94" name="Google Shape;94;p14"/>
          <p:cNvSpPr txBox="1">
            <a:spLocks noGrp="1"/>
          </p:cNvSpPr>
          <p:nvPr>
            <p:ph type="body" idx="1"/>
          </p:nvPr>
        </p:nvSpPr>
        <p:spPr>
          <a:xfrm>
            <a:off x="729450" y="1196629"/>
            <a:ext cx="5753728" cy="2457546"/>
          </a:xfrm>
          <a:prstGeom prst="rect">
            <a:avLst/>
          </a:prstGeom>
        </p:spPr>
        <p:txBody>
          <a:bodyPr spcFirstLastPara="1" wrap="square" lIns="91425" tIns="91425" rIns="91425" bIns="91425" anchor="t" anchorCtr="0">
            <a:noAutofit/>
          </a:bodyPr>
          <a:lstStyle/>
          <a:p>
            <a:pPr marL="285750" indent="-285750">
              <a:lnSpc>
                <a:spcPct val="100000"/>
              </a:lnSpc>
              <a:spcBef>
                <a:spcPts val="600"/>
              </a:spcBef>
            </a:pPr>
            <a:r>
              <a:rPr lang="en-US" sz="1200" b="1" dirty="0">
                <a:latin typeface="Raleway"/>
                <a:ea typeface="Raleway"/>
                <a:cs typeface="Raleway"/>
                <a:sym typeface="Raleway"/>
              </a:rPr>
              <a:t>Region-Based Convolutional Neural Networks (RCNN) tries to propose boxes (regions) first and then tests them to see if they contain anything.  Models that fall under this are R-CNN, Fast R- CNN, and Faster R-CNN.</a:t>
            </a:r>
          </a:p>
          <a:p>
            <a:pPr marL="285750" indent="-285750">
              <a:lnSpc>
                <a:spcPct val="100000"/>
              </a:lnSpc>
              <a:spcBef>
                <a:spcPts val="600"/>
              </a:spcBef>
            </a:pPr>
            <a:r>
              <a:rPr lang="en-US" sz="1200" b="1" dirty="0">
                <a:latin typeface="Raleway"/>
                <a:ea typeface="Raleway"/>
                <a:cs typeface="Raleway"/>
                <a:sym typeface="Raleway"/>
              </a:rPr>
              <a:t>R-CNN and Fast R- CNN use what is called selective search to identify what the boxes should be.  This works by identifying patterns using varying scales, colors, textures, and enclosures.</a:t>
            </a:r>
          </a:p>
          <a:p>
            <a:pPr marL="285750" indent="-285750">
              <a:lnSpc>
                <a:spcPct val="100000"/>
              </a:lnSpc>
              <a:spcBef>
                <a:spcPts val="600"/>
              </a:spcBef>
            </a:pPr>
            <a:r>
              <a:rPr lang="en-US" sz="1200" b="1" dirty="0">
                <a:latin typeface="Raleway"/>
                <a:ea typeface="Raleway"/>
                <a:cs typeface="Raleway"/>
                <a:sym typeface="Raleway"/>
              </a:rPr>
              <a:t>Accurate, but slow! </a:t>
            </a:r>
          </a:p>
          <a:p>
            <a:pPr marL="742950" lvl="1" indent="-285750">
              <a:lnSpc>
                <a:spcPct val="100000"/>
              </a:lnSpc>
              <a:spcBef>
                <a:spcPts val="600"/>
              </a:spcBef>
            </a:pPr>
            <a:r>
              <a:rPr lang="en-US" b="1" dirty="0">
                <a:latin typeface="Raleway"/>
                <a:ea typeface="Raleway"/>
                <a:cs typeface="Raleway"/>
                <a:sym typeface="Raleway"/>
              </a:rPr>
              <a:t>2000 separate runs through a CNN</a:t>
            </a:r>
          </a:p>
          <a:p>
            <a:pPr marL="742950" lvl="1" indent="-285750">
              <a:lnSpc>
                <a:spcPct val="100000"/>
              </a:lnSpc>
              <a:spcBef>
                <a:spcPts val="600"/>
              </a:spcBef>
            </a:pPr>
            <a:r>
              <a:rPr lang="en-US" b="1" dirty="0">
                <a:latin typeface="Raleway"/>
                <a:sym typeface="Raleway"/>
              </a:rPr>
              <a:t>Takes about 20-50 seconds per image.</a:t>
            </a:r>
          </a:p>
          <a:p>
            <a:pPr marL="742950" lvl="1" indent="-285750">
              <a:lnSpc>
                <a:spcPct val="100000"/>
              </a:lnSpc>
              <a:spcBef>
                <a:spcPts val="600"/>
              </a:spcBef>
            </a:pPr>
            <a:r>
              <a:rPr lang="en-US" b="1" dirty="0">
                <a:latin typeface="Raleway"/>
                <a:sym typeface="Raleway"/>
              </a:rPr>
              <a:t>Fast R-CNN reduces 2000 Regions to 1.  Time lowered to 2 secs.</a:t>
            </a:r>
          </a:p>
          <a:p>
            <a:pPr marL="609600" lvl="1" indent="0">
              <a:spcBef>
                <a:spcPts val="500"/>
              </a:spcBef>
              <a:buClr>
                <a:schemeClr val="dk2"/>
              </a:buClr>
              <a:buSzPts val="1200"/>
              <a:buNone/>
            </a:pPr>
            <a:endParaRPr lang="en-US" sz="1000" dirty="0">
              <a:solidFill>
                <a:schemeClr val="dk2"/>
              </a:solidFill>
              <a:latin typeface="Raleway"/>
              <a:ea typeface="Raleway"/>
              <a:cs typeface="Raleway"/>
              <a:sym typeface="Raleway"/>
            </a:endParaRPr>
          </a:p>
          <a:p>
            <a:pPr marL="457200" lvl="0" indent="-304800" algn="l" rtl="0">
              <a:spcBef>
                <a:spcPts val="500"/>
              </a:spcBef>
              <a:spcAft>
                <a:spcPts val="0"/>
              </a:spcAft>
              <a:buClr>
                <a:schemeClr val="dk2"/>
              </a:buClr>
              <a:buSzPts val="1200"/>
              <a:buFont typeface="Raleway"/>
              <a:buChar char="●"/>
            </a:pPr>
            <a:endParaRPr sz="1200" dirty="0">
              <a:solidFill>
                <a:schemeClr val="dk2"/>
              </a:solidFill>
              <a:latin typeface="Raleway"/>
              <a:ea typeface="Raleway"/>
              <a:cs typeface="Raleway"/>
              <a:sym typeface="Raleway"/>
            </a:endParaRPr>
          </a:p>
          <a:p>
            <a:pPr marL="0" lvl="0" indent="0" algn="l" rtl="0">
              <a:spcBef>
                <a:spcPts val="1600"/>
              </a:spcBef>
              <a:spcAft>
                <a:spcPts val="1600"/>
              </a:spcAft>
              <a:buNone/>
            </a:pPr>
            <a:endParaRPr sz="1200" dirty="0">
              <a:solidFill>
                <a:schemeClr val="dk2"/>
              </a:solidFill>
              <a:latin typeface="Raleway"/>
              <a:ea typeface="Raleway"/>
              <a:cs typeface="Raleway"/>
              <a:sym typeface="Raleway"/>
            </a:endParaRPr>
          </a:p>
        </p:txBody>
      </p:sp>
      <p:pic>
        <p:nvPicPr>
          <p:cNvPr id="5" name="Picture 4">
            <a:extLst>
              <a:ext uri="{FF2B5EF4-FFF2-40B4-BE49-F238E27FC236}">
                <a16:creationId xmlns:a16="http://schemas.microsoft.com/office/drawing/2014/main" id="{974EFFC8-FCF1-4A77-975B-6B25FBA690AA}"/>
              </a:ext>
            </a:extLst>
          </p:cNvPr>
          <p:cNvPicPr>
            <a:picLocks noChangeAspect="1"/>
          </p:cNvPicPr>
          <p:nvPr/>
        </p:nvPicPr>
        <p:blipFill>
          <a:blip r:embed="rId6"/>
          <a:stretch>
            <a:fillRect/>
          </a:stretch>
        </p:blipFill>
        <p:spPr>
          <a:xfrm>
            <a:off x="7037322" y="1549841"/>
            <a:ext cx="1113162" cy="3468547"/>
          </a:xfrm>
          <a:prstGeom prst="rect">
            <a:avLst/>
          </a:prstGeom>
        </p:spPr>
      </p:pic>
      <p:sp>
        <p:nvSpPr>
          <p:cNvPr id="6" name="TextBox 5">
            <a:extLst>
              <a:ext uri="{FF2B5EF4-FFF2-40B4-BE49-F238E27FC236}">
                <a16:creationId xmlns:a16="http://schemas.microsoft.com/office/drawing/2014/main" id="{A38D700D-7C44-4A19-B129-CB0A780E9CC1}"/>
              </a:ext>
            </a:extLst>
          </p:cNvPr>
          <p:cNvSpPr txBox="1"/>
          <p:nvPr/>
        </p:nvSpPr>
        <p:spPr>
          <a:xfrm>
            <a:off x="6774243" y="1138705"/>
            <a:ext cx="1640308" cy="430887"/>
          </a:xfrm>
          <a:prstGeom prst="rect">
            <a:avLst/>
          </a:prstGeom>
          <a:noFill/>
        </p:spPr>
        <p:txBody>
          <a:bodyPr wrap="square" rtlCol="0">
            <a:spAutoFit/>
          </a:bodyPr>
          <a:lstStyle/>
          <a:p>
            <a:pPr algn="ctr"/>
            <a:r>
              <a:rPr lang="en-US" sz="1100" b="1" dirty="0"/>
              <a:t>Region Detection via Selective Search</a:t>
            </a:r>
          </a:p>
        </p:txBody>
      </p:sp>
      <p:sp>
        <p:nvSpPr>
          <p:cNvPr id="7" name="Rectangle 6">
            <a:extLst>
              <a:ext uri="{FF2B5EF4-FFF2-40B4-BE49-F238E27FC236}">
                <a16:creationId xmlns:a16="http://schemas.microsoft.com/office/drawing/2014/main" id="{B30A2E25-BC1C-4DE7-A99D-32D40B704D40}"/>
              </a:ext>
            </a:extLst>
          </p:cNvPr>
          <p:cNvSpPr/>
          <p:nvPr/>
        </p:nvSpPr>
        <p:spPr>
          <a:xfrm>
            <a:off x="-251092" y="4772167"/>
            <a:ext cx="2648482" cy="246221"/>
          </a:xfrm>
          <a:prstGeom prst="rect">
            <a:avLst/>
          </a:prstGeom>
        </p:spPr>
        <p:txBody>
          <a:bodyPr wrap="none">
            <a:spAutoFit/>
          </a:bodyPr>
          <a:lstStyle/>
          <a:p>
            <a:pPr marL="742950" lvl="1" indent="-285750">
              <a:spcBef>
                <a:spcPts val="600"/>
              </a:spcBef>
            </a:pPr>
            <a:r>
              <a:rPr lang="en-US" sz="1000" b="1" dirty="0">
                <a:latin typeface="Raleway"/>
                <a:ea typeface="Raleway"/>
                <a:cs typeface="Raleway"/>
                <a:sym typeface="Raleway"/>
                <a:hlinkClick r:id="rId7"/>
              </a:rPr>
              <a:t>https://youtu.be/NM6lrxy0bxs</a:t>
            </a:r>
            <a:r>
              <a:rPr lang="en-US" sz="1000" b="1" dirty="0">
                <a:latin typeface="Raleway"/>
                <a:ea typeface="Raleway"/>
                <a:cs typeface="Raleway"/>
                <a:sym typeface="Raleway"/>
              </a:rPr>
              <a:t> </a:t>
            </a:r>
          </a:p>
        </p:txBody>
      </p:sp>
      <p:pic>
        <p:nvPicPr>
          <p:cNvPr id="8" name="Recorded Sound">
            <a:hlinkClick r:id="" action="ppaction://media"/>
            <a:extLst>
              <a:ext uri="{FF2B5EF4-FFF2-40B4-BE49-F238E27FC236}">
                <a16:creationId xmlns:a16="http://schemas.microsoft.com/office/drawing/2014/main" id="{6D2D7993-5DD0-4C1F-B944-7628D12A5B49}"/>
              </a:ext>
            </a:extLst>
          </p:cNvPr>
          <p:cNvPicPr>
            <a:picLocks noChangeAspect="1"/>
          </p:cNvPicPr>
          <p:nvPr>
            <a:audioFile r:link="rId1"/>
            <p:extLst>
              <p:ext uri="{DAA4B4D4-6D71-4841-9C94-3DE7FCFB9230}">
                <p14:media xmlns:p14="http://schemas.microsoft.com/office/powerpoint/2010/main" r:embed="rId2">
                  <p14:trim end="97709.2335"/>
                  <p14:fade in="3000"/>
                </p14:media>
              </p:ext>
            </p:extLst>
          </p:nvPr>
        </p:nvPicPr>
        <p:blipFill>
          <a:blip r:embed="rId8"/>
          <a:stretch>
            <a:fillRect/>
          </a:stretch>
        </p:blipFill>
        <p:spPr>
          <a:xfrm>
            <a:off x="6427722" y="3102500"/>
            <a:ext cx="609600" cy="609600"/>
          </a:xfrm>
          <a:prstGeom prst="rect">
            <a:avLst/>
          </a:prstGeom>
        </p:spPr>
      </p:pic>
    </p:spTree>
    <p:extLst>
      <p:ext uri="{BB962C8B-B14F-4D97-AF65-F5344CB8AC3E}">
        <p14:creationId xmlns:p14="http://schemas.microsoft.com/office/powerpoint/2010/main" val="269787858"/>
      </p:ext>
    </p:extLst>
  </p:cSld>
  <p:clrMapOvr>
    <a:masterClrMapping/>
  </p:clrMapOvr>
  <mc:AlternateContent xmlns:mc="http://schemas.openxmlformats.org/markup-compatibility/2006" xmlns:p14="http://schemas.microsoft.com/office/powerpoint/2010/main">
    <mc:Choice Requires="p14">
      <p:transition spd="slow" p14:dur="2000" advClick="0" advTm="112000"/>
    </mc:Choice>
    <mc:Fallback xmlns="">
      <p:transition spd="slow" advClick="0" advTm="1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2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Need to go Faster</a:t>
            </a:r>
            <a:endParaRPr dirty="0"/>
          </a:p>
        </p:txBody>
      </p:sp>
      <p:sp>
        <p:nvSpPr>
          <p:cNvPr id="94" name="Google Shape;94;p14"/>
          <p:cNvSpPr txBox="1">
            <a:spLocks noGrp="1"/>
          </p:cNvSpPr>
          <p:nvPr>
            <p:ph type="body" idx="1"/>
          </p:nvPr>
        </p:nvSpPr>
        <p:spPr>
          <a:xfrm>
            <a:off x="729450" y="1196628"/>
            <a:ext cx="5094701" cy="3212159"/>
          </a:xfrm>
          <a:prstGeom prst="rect">
            <a:avLst/>
          </a:prstGeom>
        </p:spPr>
        <p:txBody>
          <a:bodyPr spcFirstLastPara="1" wrap="square" lIns="91425" tIns="91425" rIns="91425" bIns="91425" anchor="t" anchorCtr="0">
            <a:noAutofit/>
          </a:bodyPr>
          <a:lstStyle/>
          <a:p>
            <a:pPr marL="285750" indent="-285750">
              <a:lnSpc>
                <a:spcPct val="100000"/>
              </a:lnSpc>
              <a:spcBef>
                <a:spcPts val="600"/>
              </a:spcBef>
            </a:pPr>
            <a:r>
              <a:rPr lang="en-US" sz="1200" b="1" dirty="0">
                <a:latin typeface="Raleway"/>
                <a:ea typeface="Raleway"/>
                <a:cs typeface="Raleway"/>
                <a:sym typeface="Raleway"/>
              </a:rPr>
              <a:t>While Fast R-CNN was able to reduce speed, it hit into a wall with selective search being too slow.</a:t>
            </a:r>
          </a:p>
          <a:p>
            <a:pPr marL="285750" indent="-285750">
              <a:lnSpc>
                <a:spcPct val="100000"/>
              </a:lnSpc>
              <a:spcBef>
                <a:spcPts val="600"/>
              </a:spcBef>
            </a:pPr>
            <a:r>
              <a:rPr lang="en-US" sz="1200" b="1" dirty="0">
                <a:latin typeface="Raleway"/>
                <a:ea typeface="Raleway"/>
                <a:cs typeface="Raleway"/>
                <a:sym typeface="Raleway"/>
              </a:rPr>
              <a:t>Faster R-CNN solves that issue by replacing selective search with a “Region Proposal Network” (RPN).</a:t>
            </a:r>
          </a:p>
          <a:p>
            <a:pPr marL="285750" indent="-285750">
              <a:lnSpc>
                <a:spcPct val="100000"/>
              </a:lnSpc>
              <a:spcBef>
                <a:spcPts val="600"/>
              </a:spcBef>
            </a:pPr>
            <a:r>
              <a:rPr lang="en-US" sz="1200" b="1" dirty="0">
                <a:latin typeface="Raleway"/>
                <a:ea typeface="Raleway"/>
                <a:cs typeface="Raleway"/>
                <a:sym typeface="Raleway"/>
              </a:rPr>
              <a:t>Sliding window scans image using the feature model, and compares it versus the RPN.</a:t>
            </a:r>
          </a:p>
          <a:p>
            <a:pPr marL="285750" indent="-285750">
              <a:lnSpc>
                <a:spcPct val="100000"/>
              </a:lnSpc>
              <a:spcBef>
                <a:spcPts val="600"/>
              </a:spcBef>
            </a:pPr>
            <a:r>
              <a:rPr lang="en-US" sz="1200" b="1" dirty="0">
                <a:latin typeface="Raleway"/>
                <a:ea typeface="Raleway"/>
                <a:cs typeface="Raleway"/>
                <a:sym typeface="Raleway"/>
              </a:rPr>
              <a:t>Fixed size boxes are generated around the anchor point of the scanning window, each one is tested for objects and then finally tests for classification.</a:t>
            </a:r>
          </a:p>
          <a:p>
            <a:pPr marL="742950" lvl="1" indent="-285750">
              <a:lnSpc>
                <a:spcPct val="100000"/>
              </a:lnSpc>
              <a:spcBef>
                <a:spcPts val="600"/>
              </a:spcBef>
            </a:pPr>
            <a:r>
              <a:rPr lang="en-US" sz="1000" b="1" dirty="0">
                <a:latin typeface="Raleway"/>
                <a:ea typeface="Raleway"/>
                <a:cs typeface="Raleway"/>
                <a:sym typeface="Raleway"/>
              </a:rPr>
              <a:t>Still has original CNN problem of oddly sized boxes.</a:t>
            </a:r>
          </a:p>
          <a:p>
            <a:pPr marL="285750" indent="-285750">
              <a:lnSpc>
                <a:spcPct val="100000"/>
              </a:lnSpc>
              <a:spcBef>
                <a:spcPts val="600"/>
              </a:spcBef>
            </a:pPr>
            <a:r>
              <a:rPr lang="en-US" sz="1200" b="1" dirty="0">
                <a:latin typeface="Raleway"/>
                <a:ea typeface="Raleway"/>
                <a:cs typeface="Raleway"/>
                <a:sym typeface="Raleway"/>
              </a:rPr>
              <a:t>Faster than all previous R-CNN, at about .2 seconds per image.  However that is still slow for videos, as at its fastest means only </a:t>
            </a:r>
            <a:r>
              <a:rPr lang="en-US" sz="1200" b="1" dirty="0">
                <a:solidFill>
                  <a:srgbClr val="EB5600"/>
                </a:solidFill>
                <a:latin typeface="Raleway"/>
                <a:ea typeface="Raleway"/>
                <a:cs typeface="Raleway"/>
                <a:sym typeface="Raleway"/>
              </a:rPr>
              <a:t>5 FPS </a:t>
            </a:r>
            <a:r>
              <a:rPr lang="en-US" sz="1200" b="1" dirty="0">
                <a:latin typeface="Raleway"/>
                <a:ea typeface="Raleway"/>
                <a:cs typeface="Raleway"/>
                <a:sym typeface="Raleway"/>
              </a:rPr>
              <a:t>(phones record at ~30).</a:t>
            </a:r>
          </a:p>
          <a:p>
            <a:pPr marL="285750" indent="-285750">
              <a:lnSpc>
                <a:spcPct val="100000"/>
              </a:lnSpc>
              <a:spcBef>
                <a:spcPts val="600"/>
              </a:spcBef>
            </a:pPr>
            <a:r>
              <a:rPr lang="en-US" sz="1200" b="1" dirty="0">
                <a:latin typeface="Raleway"/>
                <a:sym typeface="Raleway"/>
              </a:rPr>
              <a:t>Limiting factor is the image has to be sent through a neural network twice, once for detecting the bounding box, and once for classifying (serial processing).</a:t>
            </a:r>
          </a:p>
          <a:p>
            <a:pPr marL="152400" lvl="0" indent="0" algn="l" rtl="0">
              <a:spcBef>
                <a:spcPts val="500"/>
              </a:spcBef>
              <a:spcAft>
                <a:spcPts val="0"/>
              </a:spcAft>
              <a:buClr>
                <a:schemeClr val="dk2"/>
              </a:buClr>
              <a:buSzPts val="1200"/>
              <a:buNone/>
            </a:pPr>
            <a:endParaRPr sz="1200" dirty="0">
              <a:solidFill>
                <a:schemeClr val="dk2"/>
              </a:solidFill>
              <a:latin typeface="Raleway"/>
              <a:ea typeface="Raleway"/>
              <a:cs typeface="Raleway"/>
              <a:sym typeface="Raleway"/>
            </a:endParaRPr>
          </a:p>
          <a:p>
            <a:pPr marL="0" lvl="0" indent="0" algn="l" rtl="0">
              <a:spcBef>
                <a:spcPts val="1600"/>
              </a:spcBef>
              <a:spcAft>
                <a:spcPts val="1600"/>
              </a:spcAft>
              <a:buNone/>
            </a:pPr>
            <a:endParaRPr sz="1200" dirty="0">
              <a:solidFill>
                <a:schemeClr val="dk2"/>
              </a:solidFill>
              <a:latin typeface="Raleway"/>
              <a:ea typeface="Raleway"/>
              <a:cs typeface="Raleway"/>
              <a:sym typeface="Raleway"/>
            </a:endParaRPr>
          </a:p>
        </p:txBody>
      </p:sp>
      <p:pic>
        <p:nvPicPr>
          <p:cNvPr id="2052" name="Picture 4">
            <a:extLst>
              <a:ext uri="{FF2B5EF4-FFF2-40B4-BE49-F238E27FC236}">
                <a16:creationId xmlns:a16="http://schemas.microsoft.com/office/drawing/2014/main" id="{3616E4E6-7957-43E5-AEB5-74C45D261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3704" y="1377182"/>
            <a:ext cx="3006340" cy="30316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4B329F-D92C-4815-B4A6-FAF2A049FB8F}"/>
              </a:ext>
            </a:extLst>
          </p:cNvPr>
          <p:cNvSpPr txBox="1"/>
          <p:nvPr/>
        </p:nvSpPr>
        <p:spPr>
          <a:xfrm>
            <a:off x="6458465" y="4401044"/>
            <a:ext cx="2067697" cy="246221"/>
          </a:xfrm>
          <a:prstGeom prst="rect">
            <a:avLst/>
          </a:prstGeom>
          <a:noFill/>
        </p:spPr>
        <p:txBody>
          <a:bodyPr wrap="square" rtlCol="0">
            <a:spAutoFit/>
          </a:bodyPr>
          <a:lstStyle/>
          <a:p>
            <a:pPr algn="ctr"/>
            <a:r>
              <a:rPr lang="en-US" sz="1000" b="1" dirty="0"/>
              <a:t>Faster RCNN</a:t>
            </a:r>
          </a:p>
        </p:txBody>
      </p:sp>
      <p:pic>
        <p:nvPicPr>
          <p:cNvPr id="5" name="Recorded Sound">
            <a:hlinkClick r:id="" action="ppaction://media"/>
            <a:extLst>
              <a:ext uri="{FF2B5EF4-FFF2-40B4-BE49-F238E27FC236}">
                <a16:creationId xmlns:a16="http://schemas.microsoft.com/office/drawing/2014/main" id="{FBBFCA14-80E1-4D25-8C29-BC2AF6A960A3}"/>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6"/>
          <a:stretch>
            <a:fillRect/>
          </a:stretch>
        </p:blipFill>
        <p:spPr>
          <a:xfrm>
            <a:off x="7710616" y="3918426"/>
            <a:ext cx="609600" cy="609600"/>
          </a:xfrm>
          <a:prstGeom prst="rect">
            <a:avLst/>
          </a:prstGeom>
        </p:spPr>
      </p:pic>
    </p:spTree>
    <p:extLst>
      <p:ext uri="{BB962C8B-B14F-4D97-AF65-F5344CB8AC3E}">
        <p14:creationId xmlns:p14="http://schemas.microsoft.com/office/powerpoint/2010/main" val="2384269038"/>
      </p:ext>
    </p:extLst>
  </p:cSld>
  <p:clrMapOvr>
    <a:masterClrMapping/>
  </p:clrMapOvr>
  <mc:AlternateContent xmlns:mc="http://schemas.openxmlformats.org/markup-compatibility/2006" xmlns:p14="http://schemas.microsoft.com/office/powerpoint/2010/main">
    <mc:Choice Requires="p14">
      <p:transition spd="slow" p14:dur="2000" advClick="0" advTm="118000"/>
    </mc:Choice>
    <mc:Fallback xmlns="">
      <p:transition spd="slow" advClick="0" advTm="1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9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Life’s Too Fast – YOLO</a:t>
            </a:r>
            <a:endParaRPr dirty="0"/>
          </a:p>
        </p:txBody>
      </p:sp>
      <p:sp>
        <p:nvSpPr>
          <p:cNvPr id="94" name="Google Shape;94;p14"/>
          <p:cNvSpPr txBox="1">
            <a:spLocks noGrp="1"/>
          </p:cNvSpPr>
          <p:nvPr>
            <p:ph type="body" idx="1"/>
          </p:nvPr>
        </p:nvSpPr>
        <p:spPr>
          <a:xfrm>
            <a:off x="638776" y="1196629"/>
            <a:ext cx="7688700" cy="1661902"/>
          </a:xfrm>
          <a:prstGeom prst="rect">
            <a:avLst/>
          </a:prstGeom>
        </p:spPr>
        <p:txBody>
          <a:bodyPr spcFirstLastPara="1" wrap="square" lIns="91425" tIns="91425" rIns="91425" bIns="91425" anchor="t" anchorCtr="0">
            <a:noAutofit/>
          </a:bodyPr>
          <a:lstStyle/>
          <a:p>
            <a:pPr marL="285750" indent="-285750">
              <a:lnSpc>
                <a:spcPct val="100000"/>
              </a:lnSpc>
              <a:spcBef>
                <a:spcPts val="600"/>
              </a:spcBef>
            </a:pPr>
            <a:r>
              <a:rPr lang="en-US" sz="1200" b="1" dirty="0">
                <a:latin typeface="Raleway"/>
                <a:sym typeface="Raleway"/>
              </a:rPr>
              <a:t>YOLO (You Only Look Once) is a one pass model!</a:t>
            </a:r>
          </a:p>
          <a:p>
            <a:pPr marL="285750" indent="-285750">
              <a:lnSpc>
                <a:spcPct val="100000"/>
              </a:lnSpc>
              <a:spcBef>
                <a:spcPts val="600"/>
              </a:spcBef>
            </a:pPr>
            <a:r>
              <a:rPr lang="en-US" sz="1200" b="1" dirty="0">
                <a:latin typeface="Raleway"/>
                <a:sym typeface="Raleway"/>
              </a:rPr>
              <a:t>Solves the serial 2-pass problem by finding bounding boxes and performing classification separately, so it can process in parallel.</a:t>
            </a:r>
          </a:p>
          <a:p>
            <a:pPr marL="0" indent="0">
              <a:lnSpc>
                <a:spcPct val="100000"/>
              </a:lnSpc>
              <a:spcBef>
                <a:spcPts val="600"/>
              </a:spcBef>
              <a:buNone/>
            </a:pPr>
            <a:r>
              <a:rPr lang="en-US" sz="1400" b="1" dirty="0">
                <a:solidFill>
                  <a:srgbClr val="1A9988"/>
                </a:solidFill>
                <a:latin typeface="Raleway"/>
                <a:sym typeface="Raleway"/>
              </a:rPr>
              <a:t>Steps</a:t>
            </a:r>
          </a:p>
          <a:p>
            <a:pPr marL="285750" indent="-285750">
              <a:lnSpc>
                <a:spcPct val="100000"/>
              </a:lnSpc>
              <a:spcBef>
                <a:spcPts val="600"/>
              </a:spcBef>
              <a:buFont typeface="+mj-lt"/>
              <a:buAutoNum type="arabicPeriod"/>
            </a:pPr>
            <a:r>
              <a:rPr lang="en-US" sz="1200" b="1" dirty="0">
                <a:latin typeface="Raleway"/>
                <a:sym typeface="Raleway"/>
              </a:rPr>
              <a:t> The image is divided into a grid of.</a:t>
            </a:r>
            <a:endParaRPr lang="en-US" sz="1000" dirty="0">
              <a:solidFill>
                <a:schemeClr val="dk2"/>
              </a:solidFill>
              <a:latin typeface="Raleway"/>
              <a:ea typeface="Raleway"/>
              <a:cs typeface="Raleway"/>
              <a:sym typeface="Raleway"/>
            </a:endParaRPr>
          </a:p>
          <a:p>
            <a:pPr marL="457200" lvl="0" indent="-304800" algn="l" rtl="0">
              <a:spcBef>
                <a:spcPts val="500"/>
              </a:spcBef>
              <a:spcAft>
                <a:spcPts val="0"/>
              </a:spcAft>
              <a:buClr>
                <a:schemeClr val="dk2"/>
              </a:buClr>
              <a:buSzPts val="1200"/>
              <a:buFont typeface="Raleway"/>
              <a:buChar char="●"/>
            </a:pPr>
            <a:endParaRPr sz="1200" dirty="0">
              <a:solidFill>
                <a:schemeClr val="dk2"/>
              </a:solidFill>
              <a:latin typeface="Raleway"/>
              <a:ea typeface="Raleway"/>
              <a:cs typeface="Raleway"/>
              <a:sym typeface="Raleway"/>
            </a:endParaRPr>
          </a:p>
          <a:p>
            <a:pPr marL="0" lvl="0" indent="0" algn="l" rtl="0">
              <a:spcBef>
                <a:spcPts val="1600"/>
              </a:spcBef>
              <a:spcAft>
                <a:spcPts val="1600"/>
              </a:spcAft>
              <a:buNone/>
            </a:pPr>
            <a:endParaRPr sz="1200" dirty="0">
              <a:solidFill>
                <a:schemeClr val="dk2"/>
              </a:solidFill>
              <a:latin typeface="Raleway"/>
              <a:ea typeface="Raleway"/>
              <a:cs typeface="Raleway"/>
              <a:sym typeface="Raleway"/>
            </a:endParaRPr>
          </a:p>
        </p:txBody>
      </p:sp>
      <p:pic>
        <p:nvPicPr>
          <p:cNvPr id="3074" name="Picture 2" descr="Related image">
            <a:extLst>
              <a:ext uri="{FF2B5EF4-FFF2-40B4-BE49-F238E27FC236}">
                <a16:creationId xmlns:a16="http://schemas.microsoft.com/office/drawing/2014/main" id="{F6752118-8E5A-4525-9F33-337947CBC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2097" y="2564548"/>
            <a:ext cx="3722451" cy="221460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94;p14">
            <a:extLst>
              <a:ext uri="{FF2B5EF4-FFF2-40B4-BE49-F238E27FC236}">
                <a16:creationId xmlns:a16="http://schemas.microsoft.com/office/drawing/2014/main" id="{C98E1681-7C0F-4CA2-8CC5-10F22112E583}"/>
              </a:ext>
            </a:extLst>
          </p:cNvPr>
          <p:cNvSpPr txBox="1">
            <a:spLocks/>
          </p:cNvSpPr>
          <p:nvPr/>
        </p:nvSpPr>
        <p:spPr>
          <a:xfrm>
            <a:off x="1145059" y="2506623"/>
            <a:ext cx="4129416" cy="16619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00000"/>
              </a:lnSpc>
              <a:spcBef>
                <a:spcPts val="600"/>
              </a:spcBef>
              <a:buFont typeface="Lato"/>
              <a:buNone/>
            </a:pPr>
            <a:r>
              <a:rPr lang="en-US" sz="1200" b="1" dirty="0">
                <a:solidFill>
                  <a:srgbClr val="1A9988"/>
                </a:solidFill>
                <a:latin typeface="Raleway"/>
                <a:sym typeface="Raleway"/>
              </a:rPr>
              <a:t>Bounding Boxes</a:t>
            </a:r>
          </a:p>
          <a:p>
            <a:pPr marL="0" indent="0">
              <a:lnSpc>
                <a:spcPct val="100000"/>
              </a:lnSpc>
              <a:spcBef>
                <a:spcPts val="600"/>
              </a:spcBef>
              <a:buNone/>
            </a:pPr>
            <a:r>
              <a:rPr lang="en-US" sz="1200" b="1" dirty="0">
                <a:latin typeface="Raleway"/>
                <a:sym typeface="Raleway"/>
              </a:rPr>
              <a:t>Each cell generates B # of bounding boxes predictions (size and confidence that it contains an object).</a:t>
            </a:r>
          </a:p>
          <a:p>
            <a:pPr marL="0" indent="0">
              <a:lnSpc>
                <a:spcPct val="100000"/>
              </a:lnSpc>
              <a:spcBef>
                <a:spcPts val="600"/>
              </a:spcBef>
              <a:buFont typeface="Lato"/>
              <a:buNone/>
            </a:pPr>
            <a:r>
              <a:rPr lang="en-US" sz="1200" b="1" dirty="0">
                <a:solidFill>
                  <a:srgbClr val="1A9988"/>
                </a:solidFill>
                <a:latin typeface="Raleway"/>
                <a:sym typeface="Raleway"/>
              </a:rPr>
              <a:t>Classification</a:t>
            </a:r>
          </a:p>
          <a:p>
            <a:pPr marL="0" indent="0">
              <a:lnSpc>
                <a:spcPct val="100000"/>
              </a:lnSpc>
              <a:spcBef>
                <a:spcPts val="600"/>
              </a:spcBef>
              <a:buNone/>
            </a:pPr>
            <a:r>
              <a:rPr lang="en-US" sz="1200" b="1" dirty="0">
                <a:latin typeface="Raleway"/>
                <a:sym typeface="Raleway"/>
              </a:rPr>
              <a:t>At the same time, each cell is predicting class probabilities.</a:t>
            </a:r>
            <a:endParaRPr lang="en-US" sz="1200" dirty="0">
              <a:solidFill>
                <a:schemeClr val="dk2"/>
              </a:solidFill>
              <a:latin typeface="Raleway"/>
              <a:ea typeface="Raleway"/>
              <a:cs typeface="Raleway"/>
              <a:sym typeface="Raleway"/>
            </a:endParaRPr>
          </a:p>
          <a:p>
            <a:pPr marL="0" indent="0">
              <a:spcBef>
                <a:spcPts val="1600"/>
              </a:spcBef>
              <a:spcAft>
                <a:spcPts val="1600"/>
              </a:spcAft>
              <a:buFont typeface="Lato"/>
              <a:buNone/>
            </a:pPr>
            <a:endParaRPr lang="en-US" sz="1200" dirty="0">
              <a:solidFill>
                <a:schemeClr val="dk2"/>
              </a:solidFill>
              <a:latin typeface="Raleway"/>
              <a:ea typeface="Raleway"/>
              <a:cs typeface="Raleway"/>
              <a:sym typeface="Raleway"/>
            </a:endParaRPr>
          </a:p>
        </p:txBody>
      </p:sp>
      <p:sp>
        <p:nvSpPr>
          <p:cNvPr id="9" name="Google Shape;94;p14">
            <a:extLst>
              <a:ext uri="{FF2B5EF4-FFF2-40B4-BE49-F238E27FC236}">
                <a16:creationId xmlns:a16="http://schemas.microsoft.com/office/drawing/2014/main" id="{463C8ED9-BCB6-4441-A092-C1FE67C969DA}"/>
              </a:ext>
            </a:extLst>
          </p:cNvPr>
          <p:cNvSpPr txBox="1">
            <a:spLocks/>
          </p:cNvSpPr>
          <p:nvPr/>
        </p:nvSpPr>
        <p:spPr>
          <a:xfrm>
            <a:off x="638776" y="4185948"/>
            <a:ext cx="4367394" cy="16619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285750" indent="-285750">
              <a:lnSpc>
                <a:spcPct val="100000"/>
              </a:lnSpc>
              <a:spcBef>
                <a:spcPts val="600"/>
              </a:spcBef>
              <a:buSzPct val="100000"/>
              <a:buFont typeface="+mj-lt"/>
              <a:buAutoNum type="arabicPeriod" startAt="3"/>
            </a:pPr>
            <a:r>
              <a:rPr lang="en-US" sz="1200" b="1" dirty="0">
                <a:latin typeface="Raleway"/>
                <a:sym typeface="Raleway"/>
              </a:rPr>
              <a:t>Class Probabilities * BB Confidence Level = Detection &amp; Classification.</a:t>
            </a:r>
          </a:p>
          <a:p>
            <a:pPr marL="285750" indent="-285750">
              <a:lnSpc>
                <a:spcPct val="100000"/>
              </a:lnSpc>
              <a:spcBef>
                <a:spcPts val="600"/>
              </a:spcBef>
            </a:pPr>
            <a:r>
              <a:rPr lang="en-US" sz="1600" b="1" dirty="0">
                <a:latin typeface="Raleway"/>
                <a:sym typeface="Raleway"/>
              </a:rPr>
              <a:t>Processes at around </a:t>
            </a:r>
            <a:r>
              <a:rPr lang="en-US" sz="1600" b="1" dirty="0">
                <a:solidFill>
                  <a:srgbClr val="EB5600"/>
                </a:solidFill>
                <a:latin typeface="Raleway"/>
                <a:sym typeface="Raleway"/>
              </a:rPr>
              <a:t>30-45 FPS</a:t>
            </a:r>
            <a:r>
              <a:rPr lang="en-US" sz="1600" b="1" dirty="0">
                <a:latin typeface="Raleway"/>
                <a:sym typeface="Raleway"/>
              </a:rPr>
              <a:t>!</a:t>
            </a:r>
          </a:p>
          <a:p>
            <a:pPr marL="609600" lvl="1" indent="0">
              <a:spcBef>
                <a:spcPts val="500"/>
              </a:spcBef>
              <a:buClr>
                <a:schemeClr val="dk2"/>
              </a:buClr>
              <a:buSzPts val="1200"/>
              <a:buFont typeface="Lato"/>
              <a:buNone/>
            </a:pPr>
            <a:endParaRPr lang="en-US" sz="1000" dirty="0">
              <a:solidFill>
                <a:schemeClr val="dk2"/>
              </a:solidFill>
              <a:latin typeface="Raleway"/>
              <a:ea typeface="Raleway"/>
              <a:cs typeface="Raleway"/>
              <a:sym typeface="Raleway"/>
            </a:endParaRPr>
          </a:p>
          <a:p>
            <a:pPr indent="-304800">
              <a:spcBef>
                <a:spcPts val="500"/>
              </a:spcBef>
              <a:buClr>
                <a:schemeClr val="dk2"/>
              </a:buClr>
              <a:buSzPts val="1200"/>
              <a:buFont typeface="Raleway"/>
              <a:buChar char="●"/>
            </a:pPr>
            <a:endParaRPr lang="en-US" sz="1200" dirty="0">
              <a:solidFill>
                <a:schemeClr val="dk2"/>
              </a:solidFill>
              <a:latin typeface="Raleway"/>
              <a:ea typeface="Raleway"/>
              <a:cs typeface="Raleway"/>
              <a:sym typeface="Raleway"/>
            </a:endParaRPr>
          </a:p>
          <a:p>
            <a:pPr marL="0" indent="0">
              <a:spcBef>
                <a:spcPts val="1600"/>
              </a:spcBef>
              <a:spcAft>
                <a:spcPts val="1600"/>
              </a:spcAft>
              <a:buFont typeface="Lato"/>
              <a:buNone/>
            </a:pPr>
            <a:endParaRPr lang="en-US" sz="1200" dirty="0">
              <a:solidFill>
                <a:schemeClr val="dk2"/>
              </a:solidFill>
              <a:latin typeface="Raleway"/>
              <a:ea typeface="Raleway"/>
              <a:cs typeface="Raleway"/>
              <a:sym typeface="Raleway"/>
            </a:endParaRPr>
          </a:p>
        </p:txBody>
      </p:sp>
      <p:sp>
        <p:nvSpPr>
          <p:cNvPr id="11" name="Left Brace 10">
            <a:extLst>
              <a:ext uri="{FF2B5EF4-FFF2-40B4-BE49-F238E27FC236}">
                <a16:creationId xmlns:a16="http://schemas.microsoft.com/office/drawing/2014/main" id="{22A05B8D-2620-4A2B-BFC1-CC812FB11EE7}"/>
              </a:ext>
            </a:extLst>
          </p:cNvPr>
          <p:cNvSpPr/>
          <p:nvPr/>
        </p:nvSpPr>
        <p:spPr>
          <a:xfrm>
            <a:off x="947351" y="2683224"/>
            <a:ext cx="197708" cy="1485301"/>
          </a:xfrm>
          <a:prstGeom prst="leftBrace">
            <a:avLst>
              <a:gd name="adj1" fmla="val 8333"/>
              <a:gd name="adj2" fmla="val 50000"/>
            </a:avLst>
          </a:prstGeom>
          <a:ln w="22225" cap="fla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7B53C56-0B6A-4DB8-BFC3-AAD5EB9CA82D}"/>
              </a:ext>
            </a:extLst>
          </p:cNvPr>
          <p:cNvSpPr txBox="1"/>
          <p:nvPr/>
        </p:nvSpPr>
        <p:spPr>
          <a:xfrm>
            <a:off x="622300" y="3271339"/>
            <a:ext cx="387178" cy="292388"/>
          </a:xfrm>
          <a:prstGeom prst="rect">
            <a:avLst/>
          </a:prstGeom>
          <a:noFill/>
        </p:spPr>
        <p:txBody>
          <a:bodyPr wrap="square" rtlCol="0">
            <a:spAutoFit/>
          </a:bodyPr>
          <a:lstStyle/>
          <a:p>
            <a:r>
              <a:rPr lang="en-US" sz="1300" b="1" dirty="0">
                <a:solidFill>
                  <a:schemeClr val="accent1"/>
                </a:solidFill>
                <a:latin typeface="Raleway"/>
                <a:ea typeface="Lato"/>
                <a:cs typeface="Lato"/>
                <a:sym typeface="Lato"/>
              </a:rPr>
              <a:t>2.</a:t>
            </a:r>
          </a:p>
        </p:txBody>
      </p:sp>
      <p:sp>
        <p:nvSpPr>
          <p:cNvPr id="15" name="TextBox 14">
            <a:extLst>
              <a:ext uri="{FF2B5EF4-FFF2-40B4-BE49-F238E27FC236}">
                <a16:creationId xmlns:a16="http://schemas.microsoft.com/office/drawing/2014/main" id="{0C1A011E-CF5D-47D6-BC8A-134D4632FB0F}"/>
              </a:ext>
            </a:extLst>
          </p:cNvPr>
          <p:cNvSpPr txBox="1"/>
          <p:nvPr/>
        </p:nvSpPr>
        <p:spPr>
          <a:xfrm>
            <a:off x="6019473" y="4837079"/>
            <a:ext cx="2067697" cy="246221"/>
          </a:xfrm>
          <a:prstGeom prst="rect">
            <a:avLst/>
          </a:prstGeom>
          <a:noFill/>
        </p:spPr>
        <p:txBody>
          <a:bodyPr wrap="square" rtlCol="0">
            <a:spAutoFit/>
          </a:bodyPr>
          <a:lstStyle/>
          <a:p>
            <a:pPr algn="ctr"/>
            <a:r>
              <a:rPr lang="en-US" sz="1000" b="1" dirty="0"/>
              <a:t>YOLO v1 Architecture</a:t>
            </a:r>
          </a:p>
        </p:txBody>
      </p:sp>
      <p:pic>
        <p:nvPicPr>
          <p:cNvPr id="7" name="Recorded Sound">
            <a:hlinkClick r:id="" action="ppaction://media"/>
            <a:extLst>
              <a:ext uri="{FF2B5EF4-FFF2-40B4-BE49-F238E27FC236}">
                <a16:creationId xmlns:a16="http://schemas.microsoft.com/office/drawing/2014/main" id="{BD739336-882E-4E24-BD33-49D7466D00A4}"/>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8"/>
          <a:stretch>
            <a:fillRect/>
          </a:stretch>
        </p:blipFill>
        <p:spPr>
          <a:xfrm>
            <a:off x="4267200" y="2266950"/>
            <a:ext cx="609600" cy="609600"/>
          </a:xfrm>
          <a:prstGeom prst="rect">
            <a:avLst/>
          </a:prstGeom>
        </p:spPr>
      </p:pic>
      <p:pic>
        <p:nvPicPr>
          <p:cNvPr id="10" name="Recorded Sound">
            <a:hlinkClick r:id="" action="ppaction://media"/>
            <a:extLst>
              <a:ext uri="{FF2B5EF4-FFF2-40B4-BE49-F238E27FC236}">
                <a16:creationId xmlns:a16="http://schemas.microsoft.com/office/drawing/2014/main" id="{E1C50953-B379-4C6D-AAD8-BD03E3219389}"/>
              </a:ext>
            </a:extLst>
          </p:cNvPr>
          <p:cNvPicPr>
            <a:picLocks noChangeAspect="1"/>
          </p:cNvPicPr>
          <p:nvPr>
            <a:audioFile r:link="rId3"/>
            <p:extLst>
              <p:ext uri="{DAA4B4D4-6D71-4841-9C94-3DE7FCFB9230}">
                <p14:media xmlns:p14="http://schemas.microsoft.com/office/powerpoint/2010/main" r:embed="rId4">
                  <p14:trim end="49439.1814"/>
                  <p14:fade in="1000"/>
                </p14:media>
              </p:ext>
            </p:extLst>
          </p:nvPr>
        </p:nvPicPr>
        <p:blipFill>
          <a:blip r:embed="rId8"/>
          <a:stretch>
            <a:fillRect/>
          </a:stretch>
        </p:blipFill>
        <p:spPr>
          <a:xfrm>
            <a:off x="5687738" y="2258080"/>
            <a:ext cx="609600" cy="609600"/>
          </a:xfrm>
          <a:prstGeom prst="rect">
            <a:avLst/>
          </a:prstGeom>
        </p:spPr>
      </p:pic>
    </p:spTree>
    <p:extLst>
      <p:ext uri="{BB962C8B-B14F-4D97-AF65-F5344CB8AC3E}">
        <p14:creationId xmlns:p14="http://schemas.microsoft.com/office/powerpoint/2010/main" val="3154110061"/>
      </p:ext>
    </p:extLst>
  </p:cSld>
  <p:clrMapOvr>
    <a:masterClrMapping/>
  </p:clrMapOvr>
  <mc:AlternateContent xmlns:mc="http://schemas.openxmlformats.org/markup-compatibility/2006" xmlns:p14="http://schemas.microsoft.com/office/powerpoint/2010/main">
    <mc:Choice Requires="p14">
      <p:transition spd="slow" p14:dur="2000" advClick="0" advTm="73000"/>
    </mc:Choice>
    <mc:Fallback xmlns="">
      <p:transition spd="slow" advClick="0" advTm="7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193" fill="hold"/>
                                        <p:tgtEl>
                                          <p:spTgt spid="7"/>
                                        </p:tgtEl>
                                      </p:cBhvr>
                                    </p:cmd>
                                  </p:childTnLst>
                                </p:cTn>
                              </p:par>
                            </p:childTnLst>
                          </p:cTn>
                        </p:par>
                        <p:par>
                          <p:cTn id="7" fill="hold">
                            <p:stCondLst>
                              <p:cond delay="59193"/>
                            </p:stCondLst>
                            <p:childTnLst>
                              <p:par>
                                <p:cTn id="8" presetID="1" presetClass="mediacall" presetSubtype="0" fill="hold" nodeType="afterEffect">
                                  <p:stCondLst>
                                    <p:cond delay="0"/>
                                  </p:stCondLst>
                                  <p:childTnLs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10"/>
                </p:tgtEl>
              </p:cMediaNode>
            </p:audio>
            <p:audio>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YOLO(v3)</a:t>
            </a:r>
            <a:endParaRPr dirty="0"/>
          </a:p>
        </p:txBody>
      </p:sp>
      <p:sp>
        <p:nvSpPr>
          <p:cNvPr id="94" name="Google Shape;94;p14"/>
          <p:cNvSpPr txBox="1">
            <a:spLocks noGrp="1"/>
          </p:cNvSpPr>
          <p:nvPr>
            <p:ph type="body" idx="1"/>
          </p:nvPr>
        </p:nvSpPr>
        <p:spPr>
          <a:xfrm>
            <a:off x="638776" y="1196629"/>
            <a:ext cx="7688700" cy="1661902"/>
          </a:xfrm>
          <a:prstGeom prst="rect">
            <a:avLst/>
          </a:prstGeom>
        </p:spPr>
        <p:txBody>
          <a:bodyPr spcFirstLastPara="1" wrap="square" lIns="91425" tIns="91425" rIns="91425" bIns="91425" anchor="t" anchorCtr="0">
            <a:noAutofit/>
          </a:bodyPr>
          <a:lstStyle/>
          <a:p>
            <a:pPr marL="285750" indent="-285750">
              <a:lnSpc>
                <a:spcPct val="100000"/>
              </a:lnSpc>
              <a:spcBef>
                <a:spcPts val="600"/>
              </a:spcBef>
            </a:pPr>
            <a:r>
              <a:rPr lang="en-US" sz="1200" b="1" dirty="0">
                <a:latin typeface="Raleway"/>
                <a:sym typeface="Raleway"/>
              </a:rPr>
              <a:t>YOLO is now on version 3 and there have been changes to the model.  Why?</a:t>
            </a:r>
          </a:p>
          <a:p>
            <a:pPr marL="285750" indent="-285750">
              <a:lnSpc>
                <a:spcPct val="100000"/>
              </a:lnSpc>
              <a:spcBef>
                <a:spcPts val="600"/>
              </a:spcBef>
            </a:pPr>
            <a:r>
              <a:rPr lang="en-US" sz="1200" b="1" dirty="0">
                <a:latin typeface="Raleway"/>
                <a:sym typeface="Raleway"/>
              </a:rPr>
              <a:t>The “winner-takes-all” model for classification made overlapping objects difficult to detect.</a:t>
            </a:r>
          </a:p>
          <a:p>
            <a:pPr marL="285750" indent="-285750">
              <a:lnSpc>
                <a:spcPct val="100000"/>
              </a:lnSpc>
              <a:spcBef>
                <a:spcPts val="600"/>
              </a:spcBef>
            </a:pPr>
            <a:r>
              <a:rPr lang="en-US" sz="1200" b="1" dirty="0">
                <a:latin typeface="Raleway"/>
                <a:sym typeface="Raleway"/>
              </a:rPr>
              <a:t>To solve this, the following changes were made:</a:t>
            </a:r>
          </a:p>
          <a:p>
            <a:pPr marL="0" indent="0">
              <a:lnSpc>
                <a:spcPct val="100000"/>
              </a:lnSpc>
              <a:spcBef>
                <a:spcPts val="600"/>
              </a:spcBef>
              <a:buNone/>
            </a:pPr>
            <a:r>
              <a:rPr lang="en-US" sz="1400" b="1" dirty="0">
                <a:solidFill>
                  <a:srgbClr val="1A9988"/>
                </a:solidFill>
                <a:latin typeface="Raleway"/>
                <a:sym typeface="Raleway"/>
              </a:rPr>
              <a:t>CHANGES</a:t>
            </a:r>
          </a:p>
          <a:p>
            <a:pPr marL="228600" indent="-228600">
              <a:lnSpc>
                <a:spcPct val="100000"/>
              </a:lnSpc>
              <a:spcBef>
                <a:spcPts val="600"/>
              </a:spcBef>
              <a:buFont typeface="+mj-lt"/>
              <a:buAutoNum type="arabicPeriod"/>
            </a:pPr>
            <a:r>
              <a:rPr lang="en-US" sz="1200" b="1" dirty="0">
                <a:latin typeface="Raleway"/>
                <a:sym typeface="Raleway"/>
              </a:rPr>
              <a:t>The image is now divided 3 times at three different scales.</a:t>
            </a:r>
          </a:p>
          <a:p>
            <a:pPr marL="228600" indent="-228600">
              <a:lnSpc>
                <a:spcPct val="100000"/>
              </a:lnSpc>
              <a:spcBef>
                <a:spcPts val="600"/>
              </a:spcBef>
              <a:buFont typeface="+mj-lt"/>
              <a:buAutoNum type="arabicPeriod"/>
            </a:pPr>
            <a:r>
              <a:rPr lang="en-US" sz="1200" b="1" dirty="0">
                <a:latin typeface="Raleway"/>
                <a:sym typeface="Raleway"/>
              </a:rPr>
              <a:t>Classification changes from </a:t>
            </a:r>
            <a:r>
              <a:rPr lang="en-US" sz="1200" b="1" dirty="0" err="1">
                <a:latin typeface="Raleway"/>
                <a:sym typeface="Raleway"/>
              </a:rPr>
              <a:t>Softmax</a:t>
            </a:r>
            <a:r>
              <a:rPr lang="en-US" sz="1200" b="1" dirty="0">
                <a:latin typeface="Raleway"/>
                <a:sym typeface="Raleway"/>
              </a:rPr>
              <a:t> function (One label) -&gt; Multilabel Logistic Regression (Multiclass)</a:t>
            </a:r>
          </a:p>
          <a:p>
            <a:pPr marL="457200" lvl="1" indent="0">
              <a:lnSpc>
                <a:spcPct val="100000"/>
              </a:lnSpc>
              <a:spcBef>
                <a:spcPts val="600"/>
              </a:spcBef>
              <a:buNone/>
            </a:pPr>
            <a:r>
              <a:rPr lang="en-US" sz="1200" b="1" dirty="0">
                <a:latin typeface="Consolas" panose="020B0609020204030204" pitchFamily="49" charset="0"/>
                <a:sym typeface="Raleway"/>
              </a:rPr>
              <a:t>Tensor = </a:t>
            </a:r>
            <a:r>
              <a:rPr lang="en-US" sz="1200" b="1" i="1" dirty="0">
                <a:latin typeface="Consolas" panose="020B0609020204030204" pitchFamily="49" charset="0"/>
                <a:sym typeface="Raleway"/>
              </a:rPr>
              <a:t>N</a:t>
            </a:r>
            <a:r>
              <a:rPr lang="en-US" sz="1200" b="1" dirty="0">
                <a:latin typeface="Consolas" panose="020B0609020204030204" pitchFamily="49" charset="0"/>
                <a:sym typeface="Raleway"/>
              </a:rPr>
              <a:t> x </a:t>
            </a:r>
            <a:r>
              <a:rPr lang="en-US" sz="1200" b="1" i="1" dirty="0">
                <a:latin typeface="Consolas" panose="020B0609020204030204" pitchFamily="49" charset="0"/>
                <a:sym typeface="Raleway"/>
              </a:rPr>
              <a:t>N </a:t>
            </a:r>
            <a:r>
              <a:rPr lang="en-US" sz="1200" b="1" dirty="0">
                <a:latin typeface="Consolas" panose="020B0609020204030204" pitchFamily="49" charset="0"/>
                <a:sym typeface="Raleway"/>
              </a:rPr>
              <a:t>x [B * (4 + 1 + C)]</a:t>
            </a:r>
          </a:p>
          <a:p>
            <a:pPr marL="914400" lvl="2" indent="0">
              <a:lnSpc>
                <a:spcPct val="100000"/>
              </a:lnSpc>
              <a:spcBef>
                <a:spcPts val="0"/>
              </a:spcBef>
              <a:buNone/>
            </a:pPr>
            <a:r>
              <a:rPr lang="en-US" sz="1200" b="1" i="1" dirty="0">
                <a:latin typeface="Consolas" panose="020B0609020204030204" pitchFamily="49" charset="0"/>
                <a:sym typeface="Raleway"/>
              </a:rPr>
              <a:t>N x N = Size of grid</a:t>
            </a:r>
          </a:p>
          <a:p>
            <a:pPr marL="914400" lvl="2" indent="0">
              <a:lnSpc>
                <a:spcPct val="100000"/>
              </a:lnSpc>
              <a:spcBef>
                <a:spcPts val="0"/>
              </a:spcBef>
              <a:buNone/>
            </a:pPr>
            <a:r>
              <a:rPr lang="en-US" sz="1200" b="1" i="1" dirty="0">
                <a:latin typeface="Consolas" panose="020B0609020204030204" pitchFamily="49" charset="0"/>
                <a:sym typeface="Raleway"/>
              </a:rPr>
              <a:t>B = # of Bounding Boxes per cell</a:t>
            </a:r>
          </a:p>
          <a:p>
            <a:pPr marL="914400" lvl="2" indent="0">
              <a:lnSpc>
                <a:spcPct val="100000"/>
              </a:lnSpc>
              <a:spcBef>
                <a:spcPts val="0"/>
              </a:spcBef>
              <a:buNone/>
            </a:pPr>
            <a:r>
              <a:rPr lang="en-US" sz="1200" b="1" i="1" dirty="0">
                <a:latin typeface="Consolas" panose="020B0609020204030204" pitchFamily="49" charset="0"/>
                <a:sym typeface="Raleway"/>
              </a:rPr>
              <a:t>4 = Number of bounding box attributes</a:t>
            </a:r>
          </a:p>
          <a:p>
            <a:pPr marL="914400" lvl="2" indent="0">
              <a:lnSpc>
                <a:spcPct val="100000"/>
              </a:lnSpc>
              <a:spcBef>
                <a:spcPts val="0"/>
              </a:spcBef>
              <a:buNone/>
            </a:pPr>
            <a:r>
              <a:rPr lang="en-US" sz="1200" b="1" i="1" dirty="0">
                <a:latin typeface="Consolas" panose="020B0609020204030204" pitchFamily="49" charset="0"/>
                <a:sym typeface="Raleway"/>
              </a:rPr>
              <a:t>1 = Object Confidence</a:t>
            </a:r>
          </a:p>
          <a:p>
            <a:pPr marL="914400" lvl="2" indent="0">
              <a:lnSpc>
                <a:spcPct val="100000"/>
              </a:lnSpc>
              <a:spcBef>
                <a:spcPts val="0"/>
              </a:spcBef>
              <a:buNone/>
            </a:pPr>
            <a:r>
              <a:rPr lang="en-US" sz="1200" b="1" i="1" dirty="0">
                <a:latin typeface="Consolas" panose="020B0609020204030204" pitchFamily="49" charset="0"/>
                <a:sym typeface="Raleway"/>
              </a:rPr>
              <a:t>C = Number of Classes</a:t>
            </a:r>
          </a:p>
          <a:p>
            <a:pPr marL="0" indent="0">
              <a:lnSpc>
                <a:spcPct val="100000"/>
              </a:lnSpc>
              <a:buNone/>
            </a:pPr>
            <a:endParaRPr lang="en-US" sz="1400" b="1" i="1" dirty="0">
              <a:latin typeface="Consolas" panose="020B0609020204030204" pitchFamily="49" charset="0"/>
              <a:sym typeface="Raleway"/>
            </a:endParaRPr>
          </a:p>
          <a:p>
            <a:pPr marL="228600" indent="-228600">
              <a:lnSpc>
                <a:spcPct val="100000"/>
              </a:lnSpc>
              <a:spcBef>
                <a:spcPts val="600"/>
              </a:spcBef>
              <a:buFont typeface="+mj-lt"/>
              <a:buAutoNum type="arabicPeriod"/>
            </a:pPr>
            <a:endParaRPr sz="1200" dirty="0">
              <a:solidFill>
                <a:schemeClr val="dk2"/>
              </a:solidFill>
              <a:latin typeface="Raleway"/>
              <a:ea typeface="Raleway"/>
              <a:cs typeface="Raleway"/>
              <a:sym typeface="Raleway"/>
            </a:endParaRPr>
          </a:p>
          <a:p>
            <a:pPr marL="0" lvl="0" indent="0" algn="l" rtl="0">
              <a:spcBef>
                <a:spcPts val="1600"/>
              </a:spcBef>
              <a:spcAft>
                <a:spcPts val="1600"/>
              </a:spcAft>
              <a:buNone/>
            </a:pPr>
            <a:endParaRPr sz="1200" dirty="0">
              <a:solidFill>
                <a:schemeClr val="dk2"/>
              </a:solidFill>
              <a:latin typeface="Raleway"/>
              <a:ea typeface="Raleway"/>
              <a:cs typeface="Raleway"/>
              <a:sym typeface="Raleway"/>
            </a:endParaRPr>
          </a:p>
        </p:txBody>
      </p:sp>
      <p:pic>
        <p:nvPicPr>
          <p:cNvPr id="8194" name="Picture 2">
            <a:extLst>
              <a:ext uri="{FF2B5EF4-FFF2-40B4-BE49-F238E27FC236}">
                <a16:creationId xmlns:a16="http://schemas.microsoft.com/office/drawing/2014/main" id="{2B37CF95-9C09-47C4-AC9C-5C43AF717A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686" y="3028747"/>
            <a:ext cx="3541350" cy="1969261"/>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39C9D080-1184-4D74-B482-C9827D55135C}"/>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6"/>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1641234561"/>
      </p:ext>
    </p:extLst>
  </p:cSld>
  <p:clrMapOvr>
    <a:masterClrMapping/>
  </p:clrMapOvr>
  <mc:AlternateContent xmlns:mc="http://schemas.openxmlformats.org/markup-compatibility/2006" xmlns:p14="http://schemas.microsoft.com/office/powerpoint/2010/main">
    <mc:Choice Requires="p14">
      <p:transition spd="slow" p14:dur="2000" advClick="0" advTm="59000"/>
    </mc:Choice>
    <mc:Fallback xmlns="">
      <p:transition spd="slow" advClick="0" advTm="5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9450" y="603504"/>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Purpose and Dataset</a:t>
            </a:r>
            <a:endParaRPr/>
          </a:p>
        </p:txBody>
      </p:sp>
      <p:sp>
        <p:nvSpPr>
          <p:cNvPr id="108" name="Google Shape;108;p16"/>
          <p:cNvSpPr txBox="1">
            <a:spLocks noGrp="1"/>
          </p:cNvSpPr>
          <p:nvPr>
            <p:ph type="body" idx="1"/>
          </p:nvPr>
        </p:nvSpPr>
        <p:spPr>
          <a:xfrm>
            <a:off x="729450" y="13930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latin typeface="Raleway"/>
                <a:ea typeface="Raleway"/>
                <a:cs typeface="Raleway"/>
                <a:sym typeface="Raleway"/>
              </a:rPr>
              <a:t>Purpose</a:t>
            </a:r>
            <a:endParaRPr sz="1200" dirty="0">
              <a:solidFill>
                <a:schemeClr val="dk2"/>
              </a:solidFill>
              <a:latin typeface="Raleway"/>
              <a:ea typeface="Raleway"/>
              <a:cs typeface="Raleway"/>
              <a:sym typeface="Raleway"/>
            </a:endParaRPr>
          </a:p>
          <a:p>
            <a:pPr indent="-304800">
              <a:spcBef>
                <a:spcPts val="500"/>
              </a:spcBef>
              <a:buClr>
                <a:schemeClr val="dk2"/>
              </a:buClr>
              <a:buSzPts val="1200"/>
              <a:buFont typeface="Raleway"/>
              <a:buChar char="●"/>
            </a:pPr>
            <a:r>
              <a:rPr lang="en-US" sz="1200" dirty="0">
                <a:solidFill>
                  <a:schemeClr val="dk2"/>
                </a:solidFill>
                <a:latin typeface="Raleway"/>
                <a:ea typeface="Raleway"/>
                <a:cs typeface="Raleway"/>
                <a:sym typeface="Raleway"/>
              </a:rPr>
              <a:t>Mimic the ability of a </a:t>
            </a:r>
            <a:r>
              <a:rPr lang="en-US" sz="1200" dirty="0" err="1">
                <a:solidFill>
                  <a:schemeClr val="dk2"/>
                </a:solidFill>
                <a:latin typeface="Raleway"/>
                <a:ea typeface="Raleway"/>
                <a:cs typeface="Raleway"/>
                <a:sym typeface="Raleway"/>
              </a:rPr>
              <a:t>Pokedex</a:t>
            </a:r>
            <a:r>
              <a:rPr lang="en-US" sz="1200" dirty="0">
                <a:solidFill>
                  <a:schemeClr val="dk2"/>
                </a:solidFill>
                <a:latin typeface="Raleway"/>
                <a:ea typeface="Raleway"/>
                <a:cs typeface="Raleway"/>
                <a:sym typeface="Raleway"/>
              </a:rPr>
              <a:t>.</a:t>
            </a:r>
          </a:p>
          <a:p>
            <a:pPr marL="457200" lvl="0" indent="-304800" algn="l" rtl="0">
              <a:spcBef>
                <a:spcPts val="500"/>
              </a:spcBef>
              <a:spcAft>
                <a:spcPts val="0"/>
              </a:spcAft>
              <a:buClr>
                <a:schemeClr val="dk2"/>
              </a:buClr>
              <a:buSzPts val="1200"/>
              <a:buFont typeface="Raleway"/>
              <a:buChar char="●"/>
            </a:pPr>
            <a:r>
              <a:rPr lang="en-US" sz="1200" dirty="0">
                <a:solidFill>
                  <a:schemeClr val="dk2"/>
                </a:solidFill>
                <a:latin typeface="Raleway"/>
                <a:ea typeface="Raleway"/>
                <a:cs typeface="Raleway"/>
                <a:sym typeface="Raleway"/>
              </a:rPr>
              <a:t>Detect Pokémon using the YOLOv3 Object Detection algorithm. </a:t>
            </a:r>
          </a:p>
          <a:p>
            <a:pPr marL="0" lvl="0" indent="0" algn="l" rtl="0">
              <a:lnSpc>
                <a:spcPct val="100000"/>
              </a:lnSpc>
              <a:spcBef>
                <a:spcPts val="1600"/>
              </a:spcBef>
              <a:spcAft>
                <a:spcPts val="0"/>
              </a:spcAft>
              <a:buNone/>
            </a:pPr>
            <a:r>
              <a:rPr lang="en-US" b="1" dirty="0">
                <a:latin typeface="Raleway"/>
                <a:ea typeface="Raleway"/>
                <a:cs typeface="Raleway"/>
                <a:sym typeface="Raleway"/>
              </a:rPr>
              <a:t>Dataset</a:t>
            </a:r>
            <a:endParaRPr lang="en-US" sz="1200" dirty="0">
              <a:solidFill>
                <a:schemeClr val="dk2"/>
              </a:solidFill>
              <a:latin typeface="Raleway"/>
              <a:ea typeface="Raleway"/>
              <a:cs typeface="Raleway"/>
              <a:sym typeface="Raleway"/>
            </a:endParaRPr>
          </a:p>
          <a:p>
            <a:pPr lvl="0" indent="-304800">
              <a:spcBef>
                <a:spcPts val="500"/>
              </a:spcBef>
              <a:buClr>
                <a:schemeClr val="dk2"/>
              </a:buClr>
              <a:buSzPts val="1200"/>
              <a:buFont typeface="Raleway"/>
              <a:buChar char="●"/>
            </a:pPr>
            <a:r>
              <a:rPr lang="en-US" sz="1200" dirty="0">
                <a:solidFill>
                  <a:schemeClr val="dk2"/>
                </a:solidFill>
                <a:latin typeface="Raleway"/>
                <a:ea typeface="Raleway"/>
                <a:cs typeface="Raleway"/>
                <a:sym typeface="Raleway"/>
              </a:rPr>
              <a:t>Pokémon images dataset</a:t>
            </a:r>
            <a:r>
              <a:rPr lang="en" sz="1200" dirty="0">
                <a:solidFill>
                  <a:schemeClr val="dk2"/>
                </a:solidFill>
                <a:latin typeface="Raleway"/>
                <a:ea typeface="Raleway"/>
                <a:cs typeface="Raleway"/>
                <a:sym typeface="Raleway"/>
              </a:rPr>
              <a:t>, originating from </a:t>
            </a:r>
            <a:r>
              <a:rPr lang="en-US" sz="1200" dirty="0">
                <a:solidFill>
                  <a:schemeClr val="dk2"/>
                </a:solidFill>
                <a:latin typeface="Raleway"/>
                <a:ea typeface="Raleway"/>
                <a:cs typeface="Raleway"/>
                <a:sym typeface="Raleway"/>
              </a:rPr>
              <a:t>Kaggle dataset named Pokémon Generation One, which was uploaded by Harshit Dwivedi.</a:t>
            </a:r>
          </a:p>
          <a:p>
            <a:pPr lvl="1" indent="-304800">
              <a:spcBef>
                <a:spcPts val="500"/>
              </a:spcBef>
              <a:buClr>
                <a:schemeClr val="dk2"/>
              </a:buClr>
              <a:buSzPts val="1200"/>
              <a:buFont typeface="Raleway"/>
              <a:buChar char="●"/>
            </a:pPr>
            <a:r>
              <a:rPr lang="en-US" sz="1000" dirty="0">
                <a:solidFill>
                  <a:schemeClr val="dk2"/>
                </a:solidFill>
                <a:latin typeface="Raleway"/>
                <a:ea typeface="Raleway"/>
                <a:cs typeface="Raleway"/>
                <a:sym typeface="Raleway"/>
              </a:rPr>
              <a:t>While the data is provided under a General Public License (v2), the images were obtained through web scraping, so rights to all data images is not known or claimed by this project.</a:t>
            </a:r>
          </a:p>
          <a:p>
            <a:pPr lvl="0" indent="-304800">
              <a:spcBef>
                <a:spcPts val="500"/>
              </a:spcBef>
              <a:buClr>
                <a:schemeClr val="dk2"/>
              </a:buClr>
              <a:buSzPts val="1200"/>
              <a:buFont typeface="Raleway"/>
              <a:buChar char="●"/>
            </a:pPr>
            <a:r>
              <a:rPr lang="en-US" sz="1200" dirty="0">
                <a:solidFill>
                  <a:schemeClr val="dk2"/>
                </a:solidFill>
                <a:latin typeface="Raleway"/>
                <a:ea typeface="Raleway"/>
                <a:cs typeface="Raleway"/>
                <a:sym typeface="Raleway"/>
              </a:rPr>
              <a:t>Total of 10,706 images.</a:t>
            </a:r>
          </a:p>
          <a:p>
            <a:pPr lvl="1" indent="-304800">
              <a:lnSpc>
                <a:spcPct val="150000"/>
              </a:lnSpc>
              <a:spcBef>
                <a:spcPts val="0"/>
              </a:spcBef>
              <a:buClr>
                <a:schemeClr val="dk2"/>
              </a:buClr>
              <a:buSzPts val="1200"/>
              <a:buFont typeface="Raleway"/>
              <a:buChar char="●"/>
            </a:pPr>
            <a:r>
              <a:rPr lang="en-US" sz="1000" dirty="0">
                <a:solidFill>
                  <a:schemeClr val="dk2"/>
                </a:solidFill>
                <a:latin typeface="Raleway"/>
                <a:ea typeface="Raleway"/>
                <a:cs typeface="Raleway"/>
                <a:sym typeface="Raleway"/>
              </a:rPr>
              <a:t>149 Classes.  Dataset claimed 151, one for each Pokémon, but </a:t>
            </a:r>
            <a:r>
              <a:rPr lang="en-US" sz="1000" dirty="0" err="1">
                <a:solidFill>
                  <a:schemeClr val="dk2"/>
                </a:solidFill>
                <a:latin typeface="Raleway"/>
                <a:ea typeface="Raleway"/>
                <a:cs typeface="Raleway"/>
                <a:sym typeface="Raleway"/>
              </a:rPr>
              <a:t>Nidoran</a:t>
            </a:r>
            <a:r>
              <a:rPr lang="en-US" sz="1000" dirty="0">
                <a:solidFill>
                  <a:schemeClr val="dk2"/>
                </a:solidFill>
                <a:latin typeface="Raleway"/>
                <a:ea typeface="Raleway"/>
                <a:cs typeface="Raleway"/>
                <a:sym typeface="Raleway"/>
              </a:rPr>
              <a:t> (male or female) is not included.</a:t>
            </a:r>
          </a:p>
          <a:p>
            <a:pPr lvl="1" indent="-304800">
              <a:lnSpc>
                <a:spcPct val="150000"/>
              </a:lnSpc>
              <a:spcBef>
                <a:spcPts val="0"/>
              </a:spcBef>
              <a:buClr>
                <a:schemeClr val="dk2"/>
              </a:buClr>
              <a:buSzPts val="1200"/>
              <a:buFont typeface="Raleway"/>
              <a:buChar char="●"/>
            </a:pPr>
            <a:r>
              <a:rPr lang="en-US" sz="1000" dirty="0">
                <a:solidFill>
                  <a:schemeClr val="dk2"/>
                </a:solidFill>
                <a:latin typeface="Raleway"/>
                <a:ea typeface="Raleway"/>
                <a:cs typeface="Raleway"/>
                <a:sym typeface="Raleway"/>
              </a:rPr>
              <a:t>No bounding box information was provided, just the images.</a:t>
            </a:r>
          </a:p>
          <a:p>
            <a:pPr lvl="0" indent="-304800">
              <a:spcBef>
                <a:spcPts val="500"/>
              </a:spcBef>
              <a:buClr>
                <a:schemeClr val="dk2"/>
              </a:buClr>
              <a:buSzPts val="1200"/>
              <a:buFont typeface="Raleway"/>
              <a:buChar char="●"/>
            </a:pPr>
            <a:r>
              <a:rPr lang="en-US" sz="1200" dirty="0">
                <a:solidFill>
                  <a:schemeClr val="dk2"/>
                </a:solidFill>
                <a:latin typeface="Raleway"/>
                <a:ea typeface="Raleway"/>
                <a:cs typeface="Raleway"/>
                <a:sym typeface="Raleway"/>
              </a:rPr>
              <a:t>Lots of image duplication and misclassification, not enough time to clean all 10,000+ so a subset was chosen.</a:t>
            </a:r>
          </a:p>
          <a:p>
            <a:pPr marL="152400" lvl="0" indent="0" algn="l" rtl="0">
              <a:spcBef>
                <a:spcPts val="0"/>
              </a:spcBef>
              <a:spcAft>
                <a:spcPts val="0"/>
              </a:spcAft>
              <a:buClr>
                <a:schemeClr val="dk2"/>
              </a:buClr>
              <a:buSzPts val="1200"/>
              <a:buNone/>
            </a:pPr>
            <a:endParaRPr sz="1200" dirty="0">
              <a:solidFill>
                <a:schemeClr val="dk2"/>
              </a:solidFill>
              <a:latin typeface="Raleway"/>
              <a:ea typeface="Raleway"/>
              <a:cs typeface="Raleway"/>
              <a:sym typeface="Raleway"/>
            </a:endParaRPr>
          </a:p>
          <a:p>
            <a:pPr marL="457200" lvl="0" indent="0" algn="l" rtl="0">
              <a:spcBef>
                <a:spcPts val="1600"/>
              </a:spcBef>
              <a:spcAft>
                <a:spcPts val="0"/>
              </a:spcAft>
              <a:buNone/>
            </a:pPr>
            <a:endParaRPr sz="1200" dirty="0">
              <a:solidFill>
                <a:schemeClr val="dk2"/>
              </a:solidFill>
              <a:latin typeface="Raleway"/>
              <a:ea typeface="Raleway"/>
              <a:cs typeface="Raleway"/>
              <a:sym typeface="Raleway"/>
            </a:endParaRPr>
          </a:p>
          <a:p>
            <a:pPr marL="0" lvl="0" indent="0" algn="l" rtl="0">
              <a:spcBef>
                <a:spcPts val="1600"/>
              </a:spcBef>
              <a:spcAft>
                <a:spcPts val="0"/>
              </a:spcAft>
              <a:buNone/>
            </a:pPr>
            <a:endParaRPr sz="1200" dirty="0">
              <a:solidFill>
                <a:schemeClr val="dk2"/>
              </a:solidFill>
              <a:latin typeface="Raleway"/>
              <a:ea typeface="Raleway"/>
              <a:cs typeface="Raleway"/>
              <a:sym typeface="Raleway"/>
            </a:endParaRPr>
          </a:p>
          <a:p>
            <a:pPr marL="0" lvl="0" indent="0" algn="l" rtl="0">
              <a:spcBef>
                <a:spcPts val="1600"/>
              </a:spcBef>
              <a:spcAft>
                <a:spcPts val="0"/>
              </a:spcAft>
              <a:buNone/>
            </a:pPr>
            <a:endParaRPr sz="1200" dirty="0">
              <a:solidFill>
                <a:schemeClr val="dk2"/>
              </a:solidFill>
              <a:latin typeface="Raleway"/>
              <a:ea typeface="Raleway"/>
              <a:cs typeface="Raleway"/>
              <a:sym typeface="Raleway"/>
            </a:endParaRPr>
          </a:p>
          <a:p>
            <a:pPr marL="0" lvl="0" indent="0" algn="l" rtl="0">
              <a:spcBef>
                <a:spcPts val="1600"/>
              </a:spcBef>
              <a:spcAft>
                <a:spcPts val="1600"/>
              </a:spcAft>
              <a:buNone/>
            </a:pPr>
            <a:endParaRPr sz="1200" dirty="0">
              <a:solidFill>
                <a:schemeClr val="dk2"/>
              </a:solidFill>
              <a:latin typeface="Raleway"/>
              <a:ea typeface="Raleway"/>
              <a:cs typeface="Raleway"/>
              <a:sym typeface="Raleway"/>
            </a:endParaRPr>
          </a:p>
        </p:txBody>
      </p:sp>
      <p:pic>
        <p:nvPicPr>
          <p:cNvPr id="7170" name="Picture 2" descr="Learning CSS in a day ? Easy ! Build a Pokedex. | Toucan Toco">
            <a:extLst>
              <a:ext uri="{FF2B5EF4-FFF2-40B4-BE49-F238E27FC236}">
                <a16:creationId xmlns:a16="http://schemas.microsoft.com/office/drawing/2014/main" id="{080469B8-0DF8-45B3-B521-AEE08F553A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9337" y="550407"/>
            <a:ext cx="3294663" cy="2021343"/>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251A59BD-5825-40EF-B34E-C90E87B95971}"/>
              </a:ext>
            </a:extLst>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6"/>
          <a:stretch>
            <a:fillRect/>
          </a:stretch>
        </p:blipFill>
        <p:spPr>
          <a:xfrm>
            <a:off x="4267200" y="22669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64000"/>
    </mc:Choice>
    <mc:Fallback xmlns="">
      <p:transition spd="slow" advClick="0" advTm="6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9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5718</TotalTime>
  <Words>4772</Words>
  <Application>Microsoft Office PowerPoint</Application>
  <PresentationFormat>On-screen Show (16:9)</PresentationFormat>
  <Paragraphs>330</Paragraphs>
  <Slides>22</Slides>
  <Notes>22</Notes>
  <HiddenSlides>0</HiddenSlides>
  <MMClips>23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Lato</vt:lpstr>
      <vt:lpstr>Arial</vt:lpstr>
      <vt:lpstr>Raleway</vt:lpstr>
      <vt:lpstr>Consolas</vt:lpstr>
      <vt:lpstr>Cambria Math</vt:lpstr>
      <vt:lpstr>Streamline</vt:lpstr>
      <vt:lpstr>Creating a Pokédex Pokémon Detection Using YOLO</vt:lpstr>
      <vt:lpstr>Introduction</vt:lpstr>
      <vt:lpstr>Object Detection Characteristics</vt:lpstr>
      <vt:lpstr>Using CNN for Object Detection</vt:lpstr>
      <vt:lpstr>Along comes RCNN</vt:lpstr>
      <vt:lpstr>Need to go Faster</vt:lpstr>
      <vt:lpstr>Life’s Too Fast – YOLO</vt:lpstr>
      <vt:lpstr>YOLO(v3)</vt:lpstr>
      <vt:lpstr>Purpose and Dataset</vt:lpstr>
      <vt:lpstr>Pokémon Distribution</vt:lpstr>
      <vt:lpstr>Image Tagging</vt:lpstr>
      <vt:lpstr>YOLO Model</vt:lpstr>
      <vt:lpstr>YOLO Model Training</vt:lpstr>
      <vt:lpstr>YOLO Model Training</vt:lpstr>
      <vt:lpstr>YOLO Image Results – Single Object</vt:lpstr>
      <vt:lpstr>YOLO Image Results – Multi Object</vt:lpstr>
      <vt:lpstr>YOLO Image Results – Occlusion</vt:lpstr>
      <vt:lpstr>YOLO Image Results - Generalizing</vt:lpstr>
      <vt:lpstr>YOLO Video Results</vt:lpstr>
      <vt:lpstr>Challenges &amp; Future Work</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Wine Quality</dc:title>
  <dc:creator>Jonathan Henin</dc:creator>
  <cp:lastModifiedBy>Jonathan Henin</cp:lastModifiedBy>
  <cp:revision>3</cp:revision>
  <dcterms:modified xsi:type="dcterms:W3CDTF">2020-05-29T05:14:36Z</dcterms:modified>
</cp:coreProperties>
</file>